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413" r:id="rId3"/>
    <p:sldId id="414" r:id="rId4"/>
    <p:sldId id="415" r:id="rId5"/>
    <p:sldId id="416" r:id="rId6"/>
    <p:sldId id="451" r:id="rId7"/>
    <p:sldId id="452" r:id="rId8"/>
    <p:sldId id="453" r:id="rId9"/>
    <p:sldId id="454" r:id="rId10"/>
    <p:sldId id="455" r:id="rId11"/>
    <p:sldId id="417" r:id="rId12"/>
    <p:sldId id="423" r:id="rId13"/>
    <p:sldId id="431" r:id="rId14"/>
    <p:sldId id="441" r:id="rId15"/>
    <p:sldId id="424" r:id="rId16"/>
    <p:sldId id="434" r:id="rId17"/>
    <p:sldId id="435" r:id="rId18"/>
    <p:sldId id="442" r:id="rId19"/>
    <p:sldId id="436" r:id="rId20"/>
    <p:sldId id="437" r:id="rId21"/>
    <p:sldId id="438" r:id="rId22"/>
    <p:sldId id="443" r:id="rId23"/>
    <p:sldId id="440" r:id="rId24"/>
    <p:sldId id="407" r:id="rId25"/>
    <p:sldId id="383" r:id="rId26"/>
    <p:sldId id="387" r:id="rId27"/>
    <p:sldId id="391" r:id="rId28"/>
    <p:sldId id="444" r:id="rId29"/>
    <p:sldId id="394" r:id="rId30"/>
    <p:sldId id="389" r:id="rId31"/>
    <p:sldId id="393" r:id="rId32"/>
    <p:sldId id="445" r:id="rId33"/>
    <p:sldId id="390" r:id="rId34"/>
    <p:sldId id="371" r:id="rId35"/>
    <p:sldId id="372" r:id="rId36"/>
    <p:sldId id="446" r:id="rId37"/>
    <p:sldId id="412" r:id="rId38"/>
    <p:sldId id="447" r:id="rId39"/>
    <p:sldId id="406" r:id="rId40"/>
    <p:sldId id="409" r:id="rId41"/>
    <p:sldId id="411" r:id="rId42"/>
    <p:sldId id="408" r:id="rId43"/>
    <p:sldId id="448" r:id="rId44"/>
    <p:sldId id="398" r:id="rId45"/>
    <p:sldId id="400" r:id="rId46"/>
    <p:sldId id="396" r:id="rId47"/>
  </p:sldIdLst>
  <p:sldSz cx="9144000" cy="6858000" type="screen4x3"/>
  <p:notesSz cx="6807200" cy="99393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árius Gabriella" initials="V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6A1EB-C1F3-4A41-9AE3-FA975BF012B1}" type="doc">
      <dgm:prSet loTypeId="urn:microsoft.com/office/officeart/2005/8/layout/lProcess2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4761B09C-779E-4254-98E2-CAC6B5DEFF8E}">
      <dgm:prSet phldrT="[Szöveg]"/>
      <dgm:spPr/>
      <dgm:t>
        <a:bodyPr/>
        <a:lstStyle/>
        <a:p>
          <a:r>
            <a:rPr lang="hu-HU" b="1" dirty="0" smtClean="0"/>
            <a:t>Az önkormányzati ASP rendszer továbbfejlesztése és országos kiterjesztése (ASP 2.0)</a:t>
          </a:r>
          <a:endParaRPr lang="hu-HU" dirty="0"/>
        </a:p>
      </dgm:t>
    </dgm:pt>
    <dgm:pt modelId="{0A8F1A5C-C836-41F5-8B9C-580E3E4DBE4F}" type="parTrans" cxnId="{8234E84E-700F-419E-8517-9539EF8FD041}">
      <dgm:prSet/>
      <dgm:spPr/>
      <dgm:t>
        <a:bodyPr/>
        <a:lstStyle/>
        <a:p>
          <a:endParaRPr lang="hu-HU"/>
        </a:p>
      </dgm:t>
    </dgm:pt>
    <dgm:pt modelId="{4EF28228-93CF-4C96-A4CE-8D6AFA62285F}" type="sibTrans" cxnId="{8234E84E-700F-419E-8517-9539EF8FD041}">
      <dgm:prSet/>
      <dgm:spPr/>
      <dgm:t>
        <a:bodyPr/>
        <a:lstStyle/>
        <a:p>
          <a:endParaRPr lang="hu-HU"/>
        </a:p>
      </dgm:t>
    </dgm:pt>
    <dgm:pt modelId="{350B5A37-827C-4F69-B890-99D2230B0B32}">
      <dgm:prSet phldrT="[Szöveg]"/>
      <dgm:spPr/>
      <dgm:t>
        <a:bodyPr/>
        <a:lstStyle/>
        <a:p>
          <a:r>
            <a:rPr lang="hu-HU" b="1" dirty="0" smtClean="0">
              <a:solidFill>
                <a:schemeClr val="bg1"/>
              </a:solidFill>
            </a:rPr>
            <a:t>1</a:t>
          </a:r>
          <a:r>
            <a:rPr lang="hu-HU" dirty="0" smtClean="0">
              <a:solidFill>
                <a:schemeClr val="bg1"/>
              </a:solidFill>
            </a:rPr>
            <a:t>5 Mrd Ft</a:t>
          </a:r>
          <a:endParaRPr lang="hu-HU" dirty="0"/>
        </a:p>
      </dgm:t>
    </dgm:pt>
    <dgm:pt modelId="{35202CCC-BD4F-48FD-B0D7-4D505C7578A0}" type="parTrans" cxnId="{E72BC1CB-039B-492C-841F-A764DFD92BAD}">
      <dgm:prSet/>
      <dgm:spPr/>
      <dgm:t>
        <a:bodyPr/>
        <a:lstStyle/>
        <a:p>
          <a:endParaRPr lang="hu-HU"/>
        </a:p>
      </dgm:t>
    </dgm:pt>
    <dgm:pt modelId="{02FC0353-C276-46A8-BD26-2AAC061A03AC}" type="sibTrans" cxnId="{E72BC1CB-039B-492C-841F-A764DFD92BAD}">
      <dgm:prSet/>
      <dgm:spPr/>
      <dgm:t>
        <a:bodyPr/>
        <a:lstStyle/>
        <a:p>
          <a:endParaRPr lang="hu-HU"/>
        </a:p>
      </dgm:t>
    </dgm:pt>
    <dgm:pt modelId="{4BD6B518-57EA-4EB3-BDB8-FC5F3CA746F0}">
      <dgm:prSet phldrT="[Szöveg]"/>
      <dgm:spPr/>
      <dgm:t>
        <a:bodyPr/>
        <a:lstStyle/>
        <a:p>
          <a:r>
            <a:rPr lang="hu-HU" dirty="0" smtClean="0"/>
            <a:t>7 konzorciumi tag</a:t>
          </a:r>
          <a:endParaRPr lang="hu-HU" dirty="0"/>
        </a:p>
      </dgm:t>
    </dgm:pt>
    <dgm:pt modelId="{93EDE584-BA19-430D-96CE-68369093E77A}" type="parTrans" cxnId="{C68204B8-7659-4735-A87F-C13BB2A9F173}">
      <dgm:prSet/>
      <dgm:spPr/>
      <dgm:t>
        <a:bodyPr/>
        <a:lstStyle/>
        <a:p>
          <a:endParaRPr lang="hu-HU"/>
        </a:p>
      </dgm:t>
    </dgm:pt>
    <dgm:pt modelId="{0FBB3247-95DF-4E7A-BC01-6B85D42DD2FC}" type="sibTrans" cxnId="{C68204B8-7659-4735-A87F-C13BB2A9F173}">
      <dgm:prSet/>
      <dgm:spPr/>
      <dgm:t>
        <a:bodyPr/>
        <a:lstStyle/>
        <a:p>
          <a:endParaRPr lang="hu-HU"/>
        </a:p>
      </dgm:t>
    </dgm:pt>
    <dgm:pt modelId="{637BA4FD-B23B-4116-BAC6-38A65326E02C}">
      <dgm:prSet phldrT="[Szöveg]"/>
      <dgm:spPr/>
      <dgm:t>
        <a:bodyPr/>
        <a:lstStyle/>
        <a:p>
          <a:r>
            <a:rPr lang="hu-HU" b="1" dirty="0" smtClean="0"/>
            <a:t>Csatlakoztatási konstrukció az önkormányzati ASP rendszer országos kiterjesztéséhez</a:t>
          </a:r>
          <a:endParaRPr lang="hu-HU" dirty="0"/>
        </a:p>
      </dgm:t>
    </dgm:pt>
    <dgm:pt modelId="{3175A5A0-1CD8-4EC7-A6E1-DA42E5A8271F}" type="parTrans" cxnId="{1B004C91-FEA4-47CB-A20E-5036EB32444A}">
      <dgm:prSet/>
      <dgm:spPr/>
      <dgm:t>
        <a:bodyPr/>
        <a:lstStyle/>
        <a:p>
          <a:endParaRPr lang="hu-HU"/>
        </a:p>
      </dgm:t>
    </dgm:pt>
    <dgm:pt modelId="{EA4F4484-9493-4CF6-9530-75F0D3D5BE45}" type="sibTrans" cxnId="{1B004C91-FEA4-47CB-A20E-5036EB32444A}">
      <dgm:prSet/>
      <dgm:spPr/>
      <dgm:t>
        <a:bodyPr/>
        <a:lstStyle/>
        <a:p>
          <a:endParaRPr lang="hu-HU"/>
        </a:p>
      </dgm:t>
    </dgm:pt>
    <dgm:pt modelId="{8B82A638-1611-48A7-9B7B-707184E5846B}">
      <dgm:prSet phldrT="[Szöveg]"/>
      <dgm:spPr/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8,5 Mrd Ft</a:t>
          </a:r>
          <a:endParaRPr lang="hu-HU" dirty="0"/>
        </a:p>
      </dgm:t>
    </dgm:pt>
    <dgm:pt modelId="{7FCCF364-4111-4A33-87FB-C886B1A130F5}" type="parTrans" cxnId="{5D1FF9AB-41E3-4167-BE8F-5F5980CBB7CE}">
      <dgm:prSet/>
      <dgm:spPr/>
      <dgm:t>
        <a:bodyPr/>
        <a:lstStyle/>
        <a:p>
          <a:endParaRPr lang="hu-HU"/>
        </a:p>
      </dgm:t>
    </dgm:pt>
    <dgm:pt modelId="{D7EE71BE-974D-4BDA-A0D4-A79AC628DDF6}" type="sibTrans" cxnId="{5D1FF9AB-41E3-4167-BE8F-5F5980CBB7CE}">
      <dgm:prSet/>
      <dgm:spPr/>
      <dgm:t>
        <a:bodyPr/>
        <a:lstStyle/>
        <a:p>
          <a:endParaRPr lang="hu-HU"/>
        </a:p>
      </dgm:t>
    </dgm:pt>
    <dgm:pt modelId="{46FA8DA1-4438-4021-BD7C-421E15058BB0}">
      <dgm:prSet phldrT="[Szöveg]"/>
      <dgm:spPr/>
      <dgm:t>
        <a:bodyPr/>
        <a:lstStyle/>
        <a:p>
          <a:r>
            <a:rPr lang="hu-HU" dirty="0" smtClean="0"/>
            <a:t>~ 3000 önkormányzat</a:t>
          </a:r>
          <a:endParaRPr lang="hu-HU" dirty="0"/>
        </a:p>
      </dgm:t>
    </dgm:pt>
    <dgm:pt modelId="{F46E9D90-AB71-4A0F-A129-EE6E5BFEBEB4}" type="parTrans" cxnId="{D48475E5-1840-4D6E-9CDD-1C9EF6E5B1AB}">
      <dgm:prSet/>
      <dgm:spPr/>
      <dgm:t>
        <a:bodyPr/>
        <a:lstStyle/>
        <a:p>
          <a:endParaRPr lang="hu-HU"/>
        </a:p>
      </dgm:t>
    </dgm:pt>
    <dgm:pt modelId="{4B878490-EC9D-42B1-A133-18360B63BEBB}" type="sibTrans" cxnId="{D48475E5-1840-4D6E-9CDD-1C9EF6E5B1AB}">
      <dgm:prSet/>
      <dgm:spPr/>
      <dgm:t>
        <a:bodyPr/>
        <a:lstStyle/>
        <a:p>
          <a:endParaRPr lang="hu-HU"/>
        </a:p>
      </dgm:t>
    </dgm:pt>
    <dgm:pt modelId="{E6F3A68C-7769-4C09-BE96-7E22F5D5DBB1}" type="pres">
      <dgm:prSet presAssocID="{9146A1EB-C1F3-4A41-9AE3-FA975BF012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D591370-C3A1-401B-98DE-AACDDB141F70}" type="pres">
      <dgm:prSet presAssocID="{4761B09C-779E-4254-98E2-CAC6B5DEFF8E}" presName="compNode" presStyleCnt="0"/>
      <dgm:spPr/>
    </dgm:pt>
    <dgm:pt modelId="{BA0F73D4-21A0-413F-B30C-AA40E3D8E155}" type="pres">
      <dgm:prSet presAssocID="{4761B09C-779E-4254-98E2-CAC6B5DEFF8E}" presName="aNode" presStyleLbl="bgShp" presStyleIdx="0" presStyleCnt="2"/>
      <dgm:spPr/>
      <dgm:t>
        <a:bodyPr/>
        <a:lstStyle/>
        <a:p>
          <a:endParaRPr lang="hu-HU"/>
        </a:p>
      </dgm:t>
    </dgm:pt>
    <dgm:pt modelId="{C1B9C873-90B2-40C1-A4CE-CDF6B89477AD}" type="pres">
      <dgm:prSet presAssocID="{4761B09C-779E-4254-98E2-CAC6B5DEFF8E}" presName="textNode" presStyleLbl="bgShp" presStyleIdx="0" presStyleCnt="2"/>
      <dgm:spPr/>
      <dgm:t>
        <a:bodyPr/>
        <a:lstStyle/>
        <a:p>
          <a:endParaRPr lang="hu-HU"/>
        </a:p>
      </dgm:t>
    </dgm:pt>
    <dgm:pt modelId="{AEE7CD49-0499-4104-87DD-2924D1D163B9}" type="pres">
      <dgm:prSet presAssocID="{4761B09C-779E-4254-98E2-CAC6B5DEFF8E}" presName="compChildNode" presStyleCnt="0"/>
      <dgm:spPr/>
    </dgm:pt>
    <dgm:pt modelId="{78E6C130-E359-485D-9D44-45A5DFF1848E}" type="pres">
      <dgm:prSet presAssocID="{4761B09C-779E-4254-98E2-CAC6B5DEFF8E}" presName="theInnerList" presStyleCnt="0"/>
      <dgm:spPr/>
    </dgm:pt>
    <dgm:pt modelId="{05B9DA80-DF72-4E78-A1FE-349E5808894A}" type="pres">
      <dgm:prSet presAssocID="{350B5A37-827C-4F69-B890-99D2230B0B3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C58BCA-D693-4163-9471-360105E27B9D}" type="pres">
      <dgm:prSet presAssocID="{350B5A37-827C-4F69-B890-99D2230B0B32}" presName="aSpace2" presStyleCnt="0"/>
      <dgm:spPr/>
    </dgm:pt>
    <dgm:pt modelId="{29F12D68-DD2F-4093-99BD-503F93B8825B}" type="pres">
      <dgm:prSet presAssocID="{4BD6B518-57EA-4EB3-BDB8-FC5F3CA746F0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D166BC-AA9C-4CFA-96EF-917CB86A5AA8}" type="pres">
      <dgm:prSet presAssocID="{4761B09C-779E-4254-98E2-CAC6B5DEFF8E}" presName="aSpace" presStyleCnt="0"/>
      <dgm:spPr/>
    </dgm:pt>
    <dgm:pt modelId="{790F7D7B-35A2-4095-920B-5E48FB87CACB}" type="pres">
      <dgm:prSet presAssocID="{637BA4FD-B23B-4116-BAC6-38A65326E02C}" presName="compNode" presStyleCnt="0"/>
      <dgm:spPr/>
    </dgm:pt>
    <dgm:pt modelId="{7CB12EE0-3B38-4D8B-A620-72CA40480E44}" type="pres">
      <dgm:prSet presAssocID="{637BA4FD-B23B-4116-BAC6-38A65326E02C}" presName="aNode" presStyleLbl="bgShp" presStyleIdx="1" presStyleCnt="2"/>
      <dgm:spPr/>
      <dgm:t>
        <a:bodyPr/>
        <a:lstStyle/>
        <a:p>
          <a:endParaRPr lang="hu-HU"/>
        </a:p>
      </dgm:t>
    </dgm:pt>
    <dgm:pt modelId="{B19F4F78-F204-48D5-8064-DCD82A1DE4C9}" type="pres">
      <dgm:prSet presAssocID="{637BA4FD-B23B-4116-BAC6-38A65326E02C}" presName="textNode" presStyleLbl="bgShp" presStyleIdx="1" presStyleCnt="2"/>
      <dgm:spPr/>
      <dgm:t>
        <a:bodyPr/>
        <a:lstStyle/>
        <a:p>
          <a:endParaRPr lang="hu-HU"/>
        </a:p>
      </dgm:t>
    </dgm:pt>
    <dgm:pt modelId="{32236281-9F9D-413E-869F-6A0F61EA5DD5}" type="pres">
      <dgm:prSet presAssocID="{637BA4FD-B23B-4116-BAC6-38A65326E02C}" presName="compChildNode" presStyleCnt="0"/>
      <dgm:spPr/>
    </dgm:pt>
    <dgm:pt modelId="{99F0F923-1513-4548-B514-8D7F7AE088AF}" type="pres">
      <dgm:prSet presAssocID="{637BA4FD-B23B-4116-BAC6-38A65326E02C}" presName="theInnerList" presStyleCnt="0"/>
      <dgm:spPr/>
    </dgm:pt>
    <dgm:pt modelId="{12AF7C86-200A-4351-9EE2-62ED8C5DB390}" type="pres">
      <dgm:prSet presAssocID="{8B82A638-1611-48A7-9B7B-707184E5846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5D5110-C690-47A0-ABB3-15BD4B32A2B9}" type="pres">
      <dgm:prSet presAssocID="{8B82A638-1611-48A7-9B7B-707184E5846B}" presName="aSpace2" presStyleCnt="0"/>
      <dgm:spPr/>
    </dgm:pt>
    <dgm:pt modelId="{7E990B12-0057-4B46-AD03-4FEABD8EA5D8}" type="pres">
      <dgm:prSet presAssocID="{46FA8DA1-4438-4021-BD7C-421E15058BB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98EB821-525B-49CD-B39D-C9659C4B2A5C}" type="presOf" srcId="{637BA4FD-B23B-4116-BAC6-38A65326E02C}" destId="{B19F4F78-F204-48D5-8064-DCD82A1DE4C9}" srcOrd="1" destOrd="0" presId="urn:microsoft.com/office/officeart/2005/8/layout/lProcess2"/>
    <dgm:cxn modelId="{0D84474B-614B-4426-9491-4CE47E447CBC}" type="presOf" srcId="{46FA8DA1-4438-4021-BD7C-421E15058BB0}" destId="{7E990B12-0057-4B46-AD03-4FEABD8EA5D8}" srcOrd="0" destOrd="0" presId="urn:microsoft.com/office/officeart/2005/8/layout/lProcess2"/>
    <dgm:cxn modelId="{C68204B8-7659-4735-A87F-C13BB2A9F173}" srcId="{4761B09C-779E-4254-98E2-CAC6B5DEFF8E}" destId="{4BD6B518-57EA-4EB3-BDB8-FC5F3CA746F0}" srcOrd="1" destOrd="0" parTransId="{93EDE584-BA19-430D-96CE-68369093E77A}" sibTransId="{0FBB3247-95DF-4E7A-BC01-6B85D42DD2FC}"/>
    <dgm:cxn modelId="{60242FDA-14D6-4A3B-8273-C42C45E327A2}" type="presOf" srcId="{8B82A638-1611-48A7-9B7B-707184E5846B}" destId="{12AF7C86-200A-4351-9EE2-62ED8C5DB390}" srcOrd="0" destOrd="0" presId="urn:microsoft.com/office/officeart/2005/8/layout/lProcess2"/>
    <dgm:cxn modelId="{671B68FD-CC11-4160-A4E0-106694BE92E6}" type="presOf" srcId="{350B5A37-827C-4F69-B890-99D2230B0B32}" destId="{05B9DA80-DF72-4E78-A1FE-349E5808894A}" srcOrd="0" destOrd="0" presId="urn:microsoft.com/office/officeart/2005/8/layout/lProcess2"/>
    <dgm:cxn modelId="{A2E304C7-7879-454B-879A-CF9611D66C4F}" type="presOf" srcId="{4BD6B518-57EA-4EB3-BDB8-FC5F3CA746F0}" destId="{29F12D68-DD2F-4093-99BD-503F93B8825B}" srcOrd="0" destOrd="0" presId="urn:microsoft.com/office/officeart/2005/8/layout/lProcess2"/>
    <dgm:cxn modelId="{825EBDF7-0717-4C9B-8ACF-BB2F6373248E}" type="presOf" srcId="{9146A1EB-C1F3-4A41-9AE3-FA975BF012B1}" destId="{E6F3A68C-7769-4C09-BE96-7E22F5D5DBB1}" srcOrd="0" destOrd="0" presId="urn:microsoft.com/office/officeart/2005/8/layout/lProcess2"/>
    <dgm:cxn modelId="{5F127AE3-DCB8-47B6-8A05-CED1C988A0D2}" type="presOf" srcId="{4761B09C-779E-4254-98E2-CAC6B5DEFF8E}" destId="{BA0F73D4-21A0-413F-B30C-AA40E3D8E155}" srcOrd="0" destOrd="0" presId="urn:microsoft.com/office/officeart/2005/8/layout/lProcess2"/>
    <dgm:cxn modelId="{8234E84E-700F-419E-8517-9539EF8FD041}" srcId="{9146A1EB-C1F3-4A41-9AE3-FA975BF012B1}" destId="{4761B09C-779E-4254-98E2-CAC6B5DEFF8E}" srcOrd="0" destOrd="0" parTransId="{0A8F1A5C-C836-41F5-8B9C-580E3E4DBE4F}" sibTransId="{4EF28228-93CF-4C96-A4CE-8D6AFA62285F}"/>
    <dgm:cxn modelId="{D4DCA7EB-F546-42EC-9FC1-93BDEB92DAFF}" type="presOf" srcId="{4761B09C-779E-4254-98E2-CAC6B5DEFF8E}" destId="{C1B9C873-90B2-40C1-A4CE-CDF6B89477AD}" srcOrd="1" destOrd="0" presId="urn:microsoft.com/office/officeart/2005/8/layout/lProcess2"/>
    <dgm:cxn modelId="{D48475E5-1840-4D6E-9CDD-1C9EF6E5B1AB}" srcId="{637BA4FD-B23B-4116-BAC6-38A65326E02C}" destId="{46FA8DA1-4438-4021-BD7C-421E15058BB0}" srcOrd="1" destOrd="0" parTransId="{F46E9D90-AB71-4A0F-A129-EE6E5BFEBEB4}" sibTransId="{4B878490-EC9D-42B1-A133-18360B63BEBB}"/>
    <dgm:cxn modelId="{E72BC1CB-039B-492C-841F-A764DFD92BAD}" srcId="{4761B09C-779E-4254-98E2-CAC6B5DEFF8E}" destId="{350B5A37-827C-4F69-B890-99D2230B0B32}" srcOrd="0" destOrd="0" parTransId="{35202CCC-BD4F-48FD-B0D7-4D505C7578A0}" sibTransId="{02FC0353-C276-46A8-BD26-2AAC061A03AC}"/>
    <dgm:cxn modelId="{1B004C91-FEA4-47CB-A20E-5036EB32444A}" srcId="{9146A1EB-C1F3-4A41-9AE3-FA975BF012B1}" destId="{637BA4FD-B23B-4116-BAC6-38A65326E02C}" srcOrd="1" destOrd="0" parTransId="{3175A5A0-1CD8-4EC7-A6E1-DA42E5A8271F}" sibTransId="{EA4F4484-9493-4CF6-9530-75F0D3D5BE45}"/>
    <dgm:cxn modelId="{D22A4AED-2412-44BA-9E7B-8D0EECAE11D8}" type="presOf" srcId="{637BA4FD-B23B-4116-BAC6-38A65326E02C}" destId="{7CB12EE0-3B38-4D8B-A620-72CA40480E44}" srcOrd="0" destOrd="0" presId="urn:microsoft.com/office/officeart/2005/8/layout/lProcess2"/>
    <dgm:cxn modelId="{5D1FF9AB-41E3-4167-BE8F-5F5980CBB7CE}" srcId="{637BA4FD-B23B-4116-BAC6-38A65326E02C}" destId="{8B82A638-1611-48A7-9B7B-707184E5846B}" srcOrd="0" destOrd="0" parTransId="{7FCCF364-4111-4A33-87FB-C886B1A130F5}" sibTransId="{D7EE71BE-974D-4BDA-A0D4-A79AC628DDF6}"/>
    <dgm:cxn modelId="{7B99539B-340F-473A-9FA0-E7B62AE11C84}" type="presParOf" srcId="{E6F3A68C-7769-4C09-BE96-7E22F5D5DBB1}" destId="{2D591370-C3A1-401B-98DE-AACDDB141F70}" srcOrd="0" destOrd="0" presId="urn:microsoft.com/office/officeart/2005/8/layout/lProcess2"/>
    <dgm:cxn modelId="{5E3A6ECF-4D3C-43FA-BDA5-6B1A2CD2DA3C}" type="presParOf" srcId="{2D591370-C3A1-401B-98DE-AACDDB141F70}" destId="{BA0F73D4-21A0-413F-B30C-AA40E3D8E155}" srcOrd="0" destOrd="0" presId="urn:microsoft.com/office/officeart/2005/8/layout/lProcess2"/>
    <dgm:cxn modelId="{18F62E02-A5DA-4B2F-8D22-0E9B37D2A6EE}" type="presParOf" srcId="{2D591370-C3A1-401B-98DE-AACDDB141F70}" destId="{C1B9C873-90B2-40C1-A4CE-CDF6B89477AD}" srcOrd="1" destOrd="0" presId="urn:microsoft.com/office/officeart/2005/8/layout/lProcess2"/>
    <dgm:cxn modelId="{F5F303DB-3D82-4029-9F15-65F38F46C15B}" type="presParOf" srcId="{2D591370-C3A1-401B-98DE-AACDDB141F70}" destId="{AEE7CD49-0499-4104-87DD-2924D1D163B9}" srcOrd="2" destOrd="0" presId="urn:microsoft.com/office/officeart/2005/8/layout/lProcess2"/>
    <dgm:cxn modelId="{CCB9BEE9-2229-49D1-91BC-BA8E6F00F071}" type="presParOf" srcId="{AEE7CD49-0499-4104-87DD-2924D1D163B9}" destId="{78E6C130-E359-485D-9D44-45A5DFF1848E}" srcOrd="0" destOrd="0" presId="urn:microsoft.com/office/officeart/2005/8/layout/lProcess2"/>
    <dgm:cxn modelId="{96BCA374-9CE3-4E75-AAF1-2FCB37FA3D8D}" type="presParOf" srcId="{78E6C130-E359-485D-9D44-45A5DFF1848E}" destId="{05B9DA80-DF72-4E78-A1FE-349E5808894A}" srcOrd="0" destOrd="0" presId="urn:microsoft.com/office/officeart/2005/8/layout/lProcess2"/>
    <dgm:cxn modelId="{7AC1E760-E794-4C97-A6C7-F20374F5699F}" type="presParOf" srcId="{78E6C130-E359-485D-9D44-45A5DFF1848E}" destId="{F8C58BCA-D693-4163-9471-360105E27B9D}" srcOrd="1" destOrd="0" presId="urn:microsoft.com/office/officeart/2005/8/layout/lProcess2"/>
    <dgm:cxn modelId="{26620E6E-9792-41D6-AFC9-39BD6A2E8B8B}" type="presParOf" srcId="{78E6C130-E359-485D-9D44-45A5DFF1848E}" destId="{29F12D68-DD2F-4093-99BD-503F93B8825B}" srcOrd="2" destOrd="0" presId="urn:microsoft.com/office/officeart/2005/8/layout/lProcess2"/>
    <dgm:cxn modelId="{7FE3F237-690B-408B-94A7-171BD1FD8F80}" type="presParOf" srcId="{E6F3A68C-7769-4C09-BE96-7E22F5D5DBB1}" destId="{6FD166BC-AA9C-4CFA-96EF-917CB86A5AA8}" srcOrd="1" destOrd="0" presId="urn:microsoft.com/office/officeart/2005/8/layout/lProcess2"/>
    <dgm:cxn modelId="{1771030D-D05F-41D2-B67A-D40BD2B17371}" type="presParOf" srcId="{E6F3A68C-7769-4C09-BE96-7E22F5D5DBB1}" destId="{790F7D7B-35A2-4095-920B-5E48FB87CACB}" srcOrd="2" destOrd="0" presId="urn:microsoft.com/office/officeart/2005/8/layout/lProcess2"/>
    <dgm:cxn modelId="{1E8FF2F2-44F4-436F-9194-1084967CA7D9}" type="presParOf" srcId="{790F7D7B-35A2-4095-920B-5E48FB87CACB}" destId="{7CB12EE0-3B38-4D8B-A620-72CA40480E44}" srcOrd="0" destOrd="0" presId="urn:microsoft.com/office/officeart/2005/8/layout/lProcess2"/>
    <dgm:cxn modelId="{5E604B23-D578-4A8B-8C39-711253FF4B3E}" type="presParOf" srcId="{790F7D7B-35A2-4095-920B-5E48FB87CACB}" destId="{B19F4F78-F204-48D5-8064-DCD82A1DE4C9}" srcOrd="1" destOrd="0" presId="urn:microsoft.com/office/officeart/2005/8/layout/lProcess2"/>
    <dgm:cxn modelId="{201D7E5E-C19C-4BD8-B620-B573980AD591}" type="presParOf" srcId="{790F7D7B-35A2-4095-920B-5E48FB87CACB}" destId="{32236281-9F9D-413E-869F-6A0F61EA5DD5}" srcOrd="2" destOrd="0" presId="urn:microsoft.com/office/officeart/2005/8/layout/lProcess2"/>
    <dgm:cxn modelId="{CC63BA82-201F-4498-AF0E-C6BC68136CAF}" type="presParOf" srcId="{32236281-9F9D-413E-869F-6A0F61EA5DD5}" destId="{99F0F923-1513-4548-B514-8D7F7AE088AF}" srcOrd="0" destOrd="0" presId="urn:microsoft.com/office/officeart/2005/8/layout/lProcess2"/>
    <dgm:cxn modelId="{29389200-F049-4175-8310-0565A9259872}" type="presParOf" srcId="{99F0F923-1513-4548-B514-8D7F7AE088AF}" destId="{12AF7C86-200A-4351-9EE2-62ED8C5DB390}" srcOrd="0" destOrd="0" presId="urn:microsoft.com/office/officeart/2005/8/layout/lProcess2"/>
    <dgm:cxn modelId="{2968B50B-8F86-44B0-907F-3A7A3D41C1AD}" type="presParOf" srcId="{99F0F923-1513-4548-B514-8D7F7AE088AF}" destId="{6D5D5110-C690-47A0-ABB3-15BD4B32A2B9}" srcOrd="1" destOrd="0" presId="urn:microsoft.com/office/officeart/2005/8/layout/lProcess2"/>
    <dgm:cxn modelId="{68D3B06F-9B5A-4DD0-B714-837ACBE426E9}" type="presParOf" srcId="{99F0F923-1513-4548-B514-8D7F7AE088AF}" destId="{7E990B12-0057-4B46-AD03-4FEABD8EA5D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411E90-EB61-4134-9E89-17531C2F844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140D1BA-3001-4D23-90CF-9A5E2B9AD690}">
      <dgm:prSet phldrT="[Szöveg]"/>
      <dgm:spPr/>
      <dgm:t>
        <a:bodyPr/>
        <a:lstStyle/>
        <a:p>
          <a:r>
            <a:rPr lang="hu-HU" b="1" dirty="0" smtClean="0"/>
            <a:t>Hálózatfejlesztés, Infrastruktúra bővítése, </a:t>
          </a:r>
          <a:endParaRPr lang="hu-HU" dirty="0"/>
        </a:p>
      </dgm:t>
    </dgm:pt>
    <dgm:pt modelId="{3CBABAFF-8A35-4ACA-92AF-98C1014A0369}" type="parTrans" cxnId="{4223C77D-24FD-4853-8F9D-A68428F783F7}">
      <dgm:prSet/>
      <dgm:spPr/>
      <dgm:t>
        <a:bodyPr/>
        <a:lstStyle/>
        <a:p>
          <a:endParaRPr lang="hu-HU"/>
        </a:p>
      </dgm:t>
    </dgm:pt>
    <dgm:pt modelId="{69A2E5D5-F015-41A3-9ADC-99701E1FCEA2}" type="sibTrans" cxnId="{4223C77D-24FD-4853-8F9D-A68428F783F7}">
      <dgm:prSet/>
      <dgm:spPr/>
      <dgm:t>
        <a:bodyPr/>
        <a:lstStyle/>
        <a:p>
          <a:endParaRPr lang="hu-HU"/>
        </a:p>
      </dgm:t>
    </dgm:pt>
    <dgm:pt modelId="{B4A6EBBC-A1AD-4BE5-85E2-89E027A52A00}">
      <dgm:prSet phldrT="[Szöveg]"/>
      <dgm:spPr/>
      <dgm:t>
        <a:bodyPr/>
        <a:lstStyle/>
        <a:p>
          <a:r>
            <a:rPr lang="hu-HU" b="1" dirty="0" smtClean="0"/>
            <a:t>Új szakrendszerek bevezetése</a:t>
          </a:r>
          <a:endParaRPr lang="hu-HU" dirty="0"/>
        </a:p>
      </dgm:t>
    </dgm:pt>
    <dgm:pt modelId="{A777ADAE-B0BA-4B03-97A0-2CAA69955C87}" type="parTrans" cxnId="{4235A93F-0FB4-473F-89FF-A6B7A902D960}">
      <dgm:prSet/>
      <dgm:spPr/>
      <dgm:t>
        <a:bodyPr/>
        <a:lstStyle/>
        <a:p>
          <a:endParaRPr lang="hu-HU"/>
        </a:p>
      </dgm:t>
    </dgm:pt>
    <dgm:pt modelId="{63CBF8D9-A31A-4B66-9D48-361C2C68869F}" type="sibTrans" cxnId="{4235A93F-0FB4-473F-89FF-A6B7A902D960}">
      <dgm:prSet/>
      <dgm:spPr/>
      <dgm:t>
        <a:bodyPr/>
        <a:lstStyle/>
        <a:p>
          <a:endParaRPr lang="hu-HU"/>
        </a:p>
      </dgm:t>
    </dgm:pt>
    <dgm:pt modelId="{E92DA3EF-0290-4FCF-9E83-689FA8E37983}">
      <dgm:prSet phldrT="[Szöveg]"/>
      <dgm:spPr/>
      <dgm:t>
        <a:bodyPr/>
        <a:lstStyle/>
        <a:p>
          <a:r>
            <a:rPr lang="hu-HU" b="1" dirty="0" smtClean="0"/>
            <a:t>Meglévő szakrendszerek funkcióbővítése</a:t>
          </a:r>
          <a:endParaRPr lang="hu-HU" dirty="0"/>
        </a:p>
      </dgm:t>
    </dgm:pt>
    <dgm:pt modelId="{D260BC60-0AB8-40A9-B376-D347474F279F}" type="parTrans" cxnId="{CD29AB5C-2657-4E57-874B-E19772BF1753}">
      <dgm:prSet/>
      <dgm:spPr/>
      <dgm:t>
        <a:bodyPr/>
        <a:lstStyle/>
        <a:p>
          <a:endParaRPr lang="hu-HU"/>
        </a:p>
      </dgm:t>
    </dgm:pt>
    <dgm:pt modelId="{2B44822C-02CC-4EEF-9042-CB078BDA5953}" type="sibTrans" cxnId="{CD29AB5C-2657-4E57-874B-E19772BF1753}">
      <dgm:prSet/>
      <dgm:spPr/>
      <dgm:t>
        <a:bodyPr/>
        <a:lstStyle/>
        <a:p>
          <a:endParaRPr lang="hu-HU"/>
        </a:p>
      </dgm:t>
    </dgm:pt>
    <dgm:pt modelId="{C3B2D2FD-DC18-40AF-A110-20AC93192033}">
      <dgm:prSet phldrT="[Szöveg]"/>
      <dgm:spPr/>
      <dgm:t>
        <a:bodyPr/>
        <a:lstStyle/>
        <a:p>
          <a:r>
            <a:rPr lang="hu-HU" b="1" dirty="0" smtClean="0"/>
            <a:t>Külső adatkapcsolatok</a:t>
          </a:r>
          <a:endParaRPr lang="hu-HU" dirty="0"/>
        </a:p>
      </dgm:t>
    </dgm:pt>
    <dgm:pt modelId="{6A665B17-CA60-4126-9471-C7A993BF0CFA}" type="parTrans" cxnId="{C57091AC-480D-42D1-A722-E25B64FC7FB3}">
      <dgm:prSet/>
      <dgm:spPr/>
      <dgm:t>
        <a:bodyPr/>
        <a:lstStyle/>
        <a:p>
          <a:endParaRPr lang="hu-HU"/>
        </a:p>
      </dgm:t>
    </dgm:pt>
    <dgm:pt modelId="{E3C925AB-3B3E-421C-8605-7D8D4E65F41D}" type="sibTrans" cxnId="{C57091AC-480D-42D1-A722-E25B64FC7FB3}">
      <dgm:prSet/>
      <dgm:spPr/>
      <dgm:t>
        <a:bodyPr/>
        <a:lstStyle/>
        <a:p>
          <a:endParaRPr lang="hu-HU"/>
        </a:p>
      </dgm:t>
    </dgm:pt>
    <dgm:pt modelId="{DAADFB22-385A-440C-AB0F-D1AFBDD7444F}">
      <dgm:prSet phldrT="[Szöveg]"/>
      <dgm:spPr/>
      <dgm:t>
        <a:bodyPr/>
        <a:lstStyle/>
        <a:p>
          <a:r>
            <a:rPr lang="hu-HU" b="1" dirty="0" smtClean="0"/>
            <a:t>Adattárház fejlesztés</a:t>
          </a:r>
          <a:endParaRPr lang="hu-HU" dirty="0"/>
        </a:p>
      </dgm:t>
    </dgm:pt>
    <dgm:pt modelId="{5D9F733B-9EA4-41C8-9CE4-7FEA917C0E66}" type="parTrans" cxnId="{7799466C-4DE3-4E1A-A2DF-315348FE772A}">
      <dgm:prSet/>
      <dgm:spPr/>
      <dgm:t>
        <a:bodyPr/>
        <a:lstStyle/>
        <a:p>
          <a:endParaRPr lang="hu-HU"/>
        </a:p>
      </dgm:t>
    </dgm:pt>
    <dgm:pt modelId="{273B10AB-ADC5-4DDB-B53E-E9DAC8DA381E}" type="sibTrans" cxnId="{7799466C-4DE3-4E1A-A2DF-315348FE772A}">
      <dgm:prSet/>
      <dgm:spPr/>
      <dgm:t>
        <a:bodyPr/>
        <a:lstStyle/>
        <a:p>
          <a:endParaRPr lang="hu-HU"/>
        </a:p>
      </dgm:t>
    </dgm:pt>
    <dgm:pt modelId="{5C5003B7-CF6C-46AA-A76E-CA66A1451305}">
      <dgm:prSet phldrT="[Szöveg]"/>
      <dgm:spPr/>
      <dgm:t>
        <a:bodyPr/>
        <a:lstStyle/>
        <a:p>
          <a:r>
            <a:rPr lang="hu-HU" b="1" dirty="0" smtClean="0"/>
            <a:t>Csatlakozás központi támogatása</a:t>
          </a:r>
          <a:endParaRPr lang="hu-HU" dirty="0"/>
        </a:p>
      </dgm:t>
    </dgm:pt>
    <dgm:pt modelId="{32C3358C-0B31-44E6-A991-190E776389E8}" type="parTrans" cxnId="{B61208EB-B627-4ECD-9149-B9A322001E30}">
      <dgm:prSet/>
      <dgm:spPr/>
      <dgm:t>
        <a:bodyPr/>
        <a:lstStyle/>
        <a:p>
          <a:endParaRPr lang="hu-HU"/>
        </a:p>
      </dgm:t>
    </dgm:pt>
    <dgm:pt modelId="{8F9CE241-BFED-40C5-B386-8BCC97ADE1DE}" type="sibTrans" cxnId="{B61208EB-B627-4ECD-9149-B9A322001E30}">
      <dgm:prSet/>
      <dgm:spPr/>
      <dgm:t>
        <a:bodyPr/>
        <a:lstStyle/>
        <a:p>
          <a:endParaRPr lang="hu-HU"/>
        </a:p>
      </dgm:t>
    </dgm:pt>
    <dgm:pt modelId="{D2ABCEA3-7B88-4D5D-A288-8EE8B59A9719}" type="pres">
      <dgm:prSet presAssocID="{00411E90-EB61-4134-9E89-17531C2F84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CC629988-0A87-457D-A8DE-02BC965E7130}" type="pres">
      <dgm:prSet presAssocID="{00411E90-EB61-4134-9E89-17531C2F8449}" presName="Name1" presStyleCnt="0"/>
      <dgm:spPr/>
    </dgm:pt>
    <dgm:pt modelId="{B2A614C1-F94B-4687-BE3A-4798880F01CD}" type="pres">
      <dgm:prSet presAssocID="{00411E90-EB61-4134-9E89-17531C2F8449}" presName="cycle" presStyleCnt="0"/>
      <dgm:spPr/>
    </dgm:pt>
    <dgm:pt modelId="{0081DBCD-6BC0-48D3-85C8-032E2C88F9B2}" type="pres">
      <dgm:prSet presAssocID="{00411E90-EB61-4134-9E89-17531C2F8449}" presName="srcNode" presStyleLbl="node1" presStyleIdx="0" presStyleCnt="6"/>
      <dgm:spPr/>
    </dgm:pt>
    <dgm:pt modelId="{BC8E2D1A-76B2-43DC-A4CF-2926D65B6BFA}" type="pres">
      <dgm:prSet presAssocID="{00411E90-EB61-4134-9E89-17531C2F8449}" presName="conn" presStyleLbl="parChTrans1D2" presStyleIdx="0" presStyleCnt="1"/>
      <dgm:spPr/>
      <dgm:t>
        <a:bodyPr/>
        <a:lstStyle/>
        <a:p>
          <a:endParaRPr lang="hu-HU"/>
        </a:p>
      </dgm:t>
    </dgm:pt>
    <dgm:pt modelId="{1FE1F058-74F3-4F42-9A0D-75F059804076}" type="pres">
      <dgm:prSet presAssocID="{00411E90-EB61-4134-9E89-17531C2F8449}" presName="extraNode" presStyleLbl="node1" presStyleIdx="0" presStyleCnt="6"/>
      <dgm:spPr/>
    </dgm:pt>
    <dgm:pt modelId="{EDA6868F-C291-4E9B-9FCD-EBCB4D0AD652}" type="pres">
      <dgm:prSet presAssocID="{00411E90-EB61-4134-9E89-17531C2F8449}" presName="dstNode" presStyleLbl="node1" presStyleIdx="0" presStyleCnt="6"/>
      <dgm:spPr/>
    </dgm:pt>
    <dgm:pt modelId="{4C942E6E-3277-461D-B0FE-78AF459598A1}" type="pres">
      <dgm:prSet presAssocID="{D140D1BA-3001-4D23-90CF-9A5E2B9AD69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DF527D-4AF4-4434-BA68-A71938BCA097}" type="pres">
      <dgm:prSet presAssocID="{D140D1BA-3001-4D23-90CF-9A5E2B9AD690}" presName="accent_1" presStyleCnt="0"/>
      <dgm:spPr/>
    </dgm:pt>
    <dgm:pt modelId="{4EB13C91-28A4-443B-8FDA-BB0D06806D59}" type="pres">
      <dgm:prSet presAssocID="{D140D1BA-3001-4D23-90CF-9A5E2B9AD690}" presName="accentRepeatNode" presStyleLbl="solidFgAcc1" presStyleIdx="0" presStyleCnt="6"/>
      <dgm:spPr/>
    </dgm:pt>
    <dgm:pt modelId="{BFA518F0-9A2A-46F1-A6A8-52FC2A7D134E}" type="pres">
      <dgm:prSet presAssocID="{B4A6EBBC-A1AD-4BE5-85E2-89E027A52A0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F43595-AB86-4780-93F5-01CF2D190851}" type="pres">
      <dgm:prSet presAssocID="{B4A6EBBC-A1AD-4BE5-85E2-89E027A52A00}" presName="accent_2" presStyleCnt="0"/>
      <dgm:spPr/>
    </dgm:pt>
    <dgm:pt modelId="{ED3946C2-C107-4BAF-85D3-440B2699199B}" type="pres">
      <dgm:prSet presAssocID="{B4A6EBBC-A1AD-4BE5-85E2-89E027A52A00}" presName="accentRepeatNode" presStyleLbl="solidFgAcc1" presStyleIdx="1" presStyleCnt="6"/>
      <dgm:spPr/>
    </dgm:pt>
    <dgm:pt modelId="{F6E20363-4CAB-44CB-A1E5-068C34418B8A}" type="pres">
      <dgm:prSet presAssocID="{E92DA3EF-0290-4FCF-9E83-689FA8E3798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C8DE52-DC6B-4780-8DCA-1CD6CEE397DF}" type="pres">
      <dgm:prSet presAssocID="{E92DA3EF-0290-4FCF-9E83-689FA8E37983}" presName="accent_3" presStyleCnt="0"/>
      <dgm:spPr/>
    </dgm:pt>
    <dgm:pt modelId="{D4AB4884-526B-4D73-8FE9-E892E45FDF9B}" type="pres">
      <dgm:prSet presAssocID="{E92DA3EF-0290-4FCF-9E83-689FA8E37983}" presName="accentRepeatNode" presStyleLbl="solidFgAcc1" presStyleIdx="2" presStyleCnt="6"/>
      <dgm:spPr/>
    </dgm:pt>
    <dgm:pt modelId="{95F47EF7-9D87-4415-8969-4461111B72F2}" type="pres">
      <dgm:prSet presAssocID="{C3B2D2FD-DC18-40AF-A110-20AC9319203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117C62-0DFA-48AC-856F-2107B211C3F0}" type="pres">
      <dgm:prSet presAssocID="{C3B2D2FD-DC18-40AF-A110-20AC93192033}" presName="accent_4" presStyleCnt="0"/>
      <dgm:spPr/>
    </dgm:pt>
    <dgm:pt modelId="{3C164C2F-9AF9-4AB7-A748-B994DFE86538}" type="pres">
      <dgm:prSet presAssocID="{C3B2D2FD-DC18-40AF-A110-20AC93192033}" presName="accentRepeatNode" presStyleLbl="solidFgAcc1" presStyleIdx="3" presStyleCnt="6"/>
      <dgm:spPr/>
    </dgm:pt>
    <dgm:pt modelId="{480C7F67-C9F2-42AD-B60F-0A1F11F81555}" type="pres">
      <dgm:prSet presAssocID="{DAADFB22-385A-440C-AB0F-D1AFBDD7444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251D4D-52B3-499E-B13A-CECE5CE8B4E9}" type="pres">
      <dgm:prSet presAssocID="{DAADFB22-385A-440C-AB0F-D1AFBDD7444F}" presName="accent_5" presStyleCnt="0"/>
      <dgm:spPr/>
    </dgm:pt>
    <dgm:pt modelId="{99B14300-8EE7-4904-91E2-5B5BAA736F6F}" type="pres">
      <dgm:prSet presAssocID="{DAADFB22-385A-440C-AB0F-D1AFBDD7444F}" presName="accentRepeatNode" presStyleLbl="solidFgAcc1" presStyleIdx="4" presStyleCnt="6"/>
      <dgm:spPr/>
    </dgm:pt>
    <dgm:pt modelId="{35968182-A1E3-4475-BF57-84AC0B848EF4}" type="pres">
      <dgm:prSet presAssocID="{5C5003B7-CF6C-46AA-A76E-CA66A145130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0E2895-FA3D-496A-8E28-1B4EBD5B445F}" type="pres">
      <dgm:prSet presAssocID="{5C5003B7-CF6C-46AA-A76E-CA66A1451305}" presName="accent_6" presStyleCnt="0"/>
      <dgm:spPr/>
    </dgm:pt>
    <dgm:pt modelId="{7BB91E34-17CD-4562-8DF8-FFEF491F411E}" type="pres">
      <dgm:prSet presAssocID="{5C5003B7-CF6C-46AA-A76E-CA66A1451305}" presName="accentRepeatNode" presStyleLbl="solidFgAcc1" presStyleIdx="5" presStyleCnt="6"/>
      <dgm:spPr/>
    </dgm:pt>
  </dgm:ptLst>
  <dgm:cxnLst>
    <dgm:cxn modelId="{C57091AC-480D-42D1-A722-E25B64FC7FB3}" srcId="{00411E90-EB61-4134-9E89-17531C2F8449}" destId="{C3B2D2FD-DC18-40AF-A110-20AC93192033}" srcOrd="3" destOrd="0" parTransId="{6A665B17-CA60-4126-9471-C7A993BF0CFA}" sibTransId="{E3C925AB-3B3E-421C-8605-7D8D4E65F41D}"/>
    <dgm:cxn modelId="{1E252C26-0163-4510-B385-BBC64FFF52D0}" type="presOf" srcId="{C3B2D2FD-DC18-40AF-A110-20AC93192033}" destId="{95F47EF7-9D87-4415-8969-4461111B72F2}" srcOrd="0" destOrd="0" presId="urn:microsoft.com/office/officeart/2008/layout/VerticalCurvedList"/>
    <dgm:cxn modelId="{BCCF6EB3-0EAE-4415-8432-5A4E9C6C3761}" type="presOf" srcId="{5C5003B7-CF6C-46AA-A76E-CA66A1451305}" destId="{35968182-A1E3-4475-BF57-84AC0B848EF4}" srcOrd="0" destOrd="0" presId="urn:microsoft.com/office/officeart/2008/layout/VerticalCurvedList"/>
    <dgm:cxn modelId="{7799466C-4DE3-4E1A-A2DF-315348FE772A}" srcId="{00411E90-EB61-4134-9E89-17531C2F8449}" destId="{DAADFB22-385A-440C-AB0F-D1AFBDD7444F}" srcOrd="4" destOrd="0" parTransId="{5D9F733B-9EA4-41C8-9CE4-7FEA917C0E66}" sibTransId="{273B10AB-ADC5-4DDB-B53E-E9DAC8DA381E}"/>
    <dgm:cxn modelId="{B61208EB-B627-4ECD-9149-B9A322001E30}" srcId="{00411E90-EB61-4134-9E89-17531C2F8449}" destId="{5C5003B7-CF6C-46AA-A76E-CA66A1451305}" srcOrd="5" destOrd="0" parTransId="{32C3358C-0B31-44E6-A991-190E776389E8}" sibTransId="{8F9CE241-BFED-40C5-B386-8BCC97ADE1DE}"/>
    <dgm:cxn modelId="{4223C77D-24FD-4853-8F9D-A68428F783F7}" srcId="{00411E90-EB61-4134-9E89-17531C2F8449}" destId="{D140D1BA-3001-4D23-90CF-9A5E2B9AD690}" srcOrd="0" destOrd="0" parTransId="{3CBABAFF-8A35-4ACA-92AF-98C1014A0369}" sibTransId="{69A2E5D5-F015-41A3-9ADC-99701E1FCEA2}"/>
    <dgm:cxn modelId="{9D63563B-5AC4-49CE-A569-092CC68DEC6F}" type="presOf" srcId="{D140D1BA-3001-4D23-90CF-9A5E2B9AD690}" destId="{4C942E6E-3277-461D-B0FE-78AF459598A1}" srcOrd="0" destOrd="0" presId="urn:microsoft.com/office/officeart/2008/layout/VerticalCurvedList"/>
    <dgm:cxn modelId="{82E08639-813D-4874-9A9F-EBB5685E3F4B}" type="presOf" srcId="{69A2E5D5-F015-41A3-9ADC-99701E1FCEA2}" destId="{BC8E2D1A-76B2-43DC-A4CF-2926D65B6BFA}" srcOrd="0" destOrd="0" presId="urn:microsoft.com/office/officeart/2008/layout/VerticalCurvedList"/>
    <dgm:cxn modelId="{201188CD-C8BC-4E39-8B11-E244667FBA33}" type="presOf" srcId="{E92DA3EF-0290-4FCF-9E83-689FA8E37983}" destId="{F6E20363-4CAB-44CB-A1E5-068C34418B8A}" srcOrd="0" destOrd="0" presId="urn:microsoft.com/office/officeart/2008/layout/VerticalCurvedList"/>
    <dgm:cxn modelId="{CD29AB5C-2657-4E57-874B-E19772BF1753}" srcId="{00411E90-EB61-4134-9E89-17531C2F8449}" destId="{E92DA3EF-0290-4FCF-9E83-689FA8E37983}" srcOrd="2" destOrd="0" parTransId="{D260BC60-0AB8-40A9-B376-D347474F279F}" sibTransId="{2B44822C-02CC-4EEF-9042-CB078BDA5953}"/>
    <dgm:cxn modelId="{4235A93F-0FB4-473F-89FF-A6B7A902D960}" srcId="{00411E90-EB61-4134-9E89-17531C2F8449}" destId="{B4A6EBBC-A1AD-4BE5-85E2-89E027A52A00}" srcOrd="1" destOrd="0" parTransId="{A777ADAE-B0BA-4B03-97A0-2CAA69955C87}" sibTransId="{63CBF8D9-A31A-4B66-9D48-361C2C68869F}"/>
    <dgm:cxn modelId="{F2D7BAB8-4C1C-455B-A8DB-273E519B083D}" type="presOf" srcId="{DAADFB22-385A-440C-AB0F-D1AFBDD7444F}" destId="{480C7F67-C9F2-42AD-B60F-0A1F11F81555}" srcOrd="0" destOrd="0" presId="urn:microsoft.com/office/officeart/2008/layout/VerticalCurvedList"/>
    <dgm:cxn modelId="{CAEAC85B-560C-4F45-8608-A9ECA437656C}" type="presOf" srcId="{B4A6EBBC-A1AD-4BE5-85E2-89E027A52A00}" destId="{BFA518F0-9A2A-46F1-A6A8-52FC2A7D134E}" srcOrd="0" destOrd="0" presId="urn:microsoft.com/office/officeart/2008/layout/VerticalCurvedList"/>
    <dgm:cxn modelId="{2F571C76-E770-4B25-B7A1-16DC2D61A306}" type="presOf" srcId="{00411E90-EB61-4134-9E89-17531C2F8449}" destId="{D2ABCEA3-7B88-4D5D-A288-8EE8B59A9719}" srcOrd="0" destOrd="0" presId="urn:microsoft.com/office/officeart/2008/layout/VerticalCurvedList"/>
    <dgm:cxn modelId="{5C1D29C5-E973-4068-9901-9E3BF28DC6ED}" type="presParOf" srcId="{D2ABCEA3-7B88-4D5D-A288-8EE8B59A9719}" destId="{CC629988-0A87-457D-A8DE-02BC965E7130}" srcOrd="0" destOrd="0" presId="urn:microsoft.com/office/officeart/2008/layout/VerticalCurvedList"/>
    <dgm:cxn modelId="{99FACE0F-B1B0-4A0A-B85E-2558F0A11055}" type="presParOf" srcId="{CC629988-0A87-457D-A8DE-02BC965E7130}" destId="{B2A614C1-F94B-4687-BE3A-4798880F01CD}" srcOrd="0" destOrd="0" presId="urn:microsoft.com/office/officeart/2008/layout/VerticalCurvedList"/>
    <dgm:cxn modelId="{D00B9753-D3A1-4D86-A60A-0078BD89CA71}" type="presParOf" srcId="{B2A614C1-F94B-4687-BE3A-4798880F01CD}" destId="{0081DBCD-6BC0-48D3-85C8-032E2C88F9B2}" srcOrd="0" destOrd="0" presId="urn:microsoft.com/office/officeart/2008/layout/VerticalCurvedList"/>
    <dgm:cxn modelId="{6B79A85B-5B7B-4C0C-BB99-E25176338BEE}" type="presParOf" srcId="{B2A614C1-F94B-4687-BE3A-4798880F01CD}" destId="{BC8E2D1A-76B2-43DC-A4CF-2926D65B6BFA}" srcOrd="1" destOrd="0" presId="urn:microsoft.com/office/officeart/2008/layout/VerticalCurvedList"/>
    <dgm:cxn modelId="{0FE0D468-7856-47AD-AB78-0520B2D09104}" type="presParOf" srcId="{B2A614C1-F94B-4687-BE3A-4798880F01CD}" destId="{1FE1F058-74F3-4F42-9A0D-75F059804076}" srcOrd="2" destOrd="0" presId="urn:microsoft.com/office/officeart/2008/layout/VerticalCurvedList"/>
    <dgm:cxn modelId="{D23C95A4-B3C1-4E6A-A9FC-D5547910CF13}" type="presParOf" srcId="{B2A614C1-F94B-4687-BE3A-4798880F01CD}" destId="{EDA6868F-C291-4E9B-9FCD-EBCB4D0AD652}" srcOrd="3" destOrd="0" presId="urn:microsoft.com/office/officeart/2008/layout/VerticalCurvedList"/>
    <dgm:cxn modelId="{617FFD34-6232-4670-9953-235FC8C01554}" type="presParOf" srcId="{CC629988-0A87-457D-A8DE-02BC965E7130}" destId="{4C942E6E-3277-461D-B0FE-78AF459598A1}" srcOrd="1" destOrd="0" presId="urn:microsoft.com/office/officeart/2008/layout/VerticalCurvedList"/>
    <dgm:cxn modelId="{A250A80E-5A33-4286-BB82-3A823EB77B66}" type="presParOf" srcId="{CC629988-0A87-457D-A8DE-02BC965E7130}" destId="{A1DF527D-4AF4-4434-BA68-A71938BCA097}" srcOrd="2" destOrd="0" presId="urn:microsoft.com/office/officeart/2008/layout/VerticalCurvedList"/>
    <dgm:cxn modelId="{9D7A0D34-9076-4B8D-A23C-4A12B721A0EF}" type="presParOf" srcId="{A1DF527D-4AF4-4434-BA68-A71938BCA097}" destId="{4EB13C91-28A4-443B-8FDA-BB0D06806D59}" srcOrd="0" destOrd="0" presId="urn:microsoft.com/office/officeart/2008/layout/VerticalCurvedList"/>
    <dgm:cxn modelId="{05B31E11-1F0A-407E-AEFC-63677CC3251E}" type="presParOf" srcId="{CC629988-0A87-457D-A8DE-02BC965E7130}" destId="{BFA518F0-9A2A-46F1-A6A8-52FC2A7D134E}" srcOrd="3" destOrd="0" presId="urn:microsoft.com/office/officeart/2008/layout/VerticalCurvedList"/>
    <dgm:cxn modelId="{C09C3CCC-6398-4484-9DD2-2821CF1881D6}" type="presParOf" srcId="{CC629988-0A87-457D-A8DE-02BC965E7130}" destId="{56F43595-AB86-4780-93F5-01CF2D190851}" srcOrd="4" destOrd="0" presId="urn:microsoft.com/office/officeart/2008/layout/VerticalCurvedList"/>
    <dgm:cxn modelId="{0F1BC35B-DE4C-4EF5-B4EB-A850B8B3DCAF}" type="presParOf" srcId="{56F43595-AB86-4780-93F5-01CF2D190851}" destId="{ED3946C2-C107-4BAF-85D3-440B2699199B}" srcOrd="0" destOrd="0" presId="urn:microsoft.com/office/officeart/2008/layout/VerticalCurvedList"/>
    <dgm:cxn modelId="{EA6078E9-1456-4D2F-AEEA-68417EA1B645}" type="presParOf" srcId="{CC629988-0A87-457D-A8DE-02BC965E7130}" destId="{F6E20363-4CAB-44CB-A1E5-068C34418B8A}" srcOrd="5" destOrd="0" presId="urn:microsoft.com/office/officeart/2008/layout/VerticalCurvedList"/>
    <dgm:cxn modelId="{C6156C1F-1EEC-44BC-ABEB-92FE2D377B7B}" type="presParOf" srcId="{CC629988-0A87-457D-A8DE-02BC965E7130}" destId="{56C8DE52-DC6B-4780-8DCA-1CD6CEE397DF}" srcOrd="6" destOrd="0" presId="urn:microsoft.com/office/officeart/2008/layout/VerticalCurvedList"/>
    <dgm:cxn modelId="{743E7256-076E-4DE1-BC49-950AB4B12BDE}" type="presParOf" srcId="{56C8DE52-DC6B-4780-8DCA-1CD6CEE397DF}" destId="{D4AB4884-526B-4D73-8FE9-E892E45FDF9B}" srcOrd="0" destOrd="0" presId="urn:microsoft.com/office/officeart/2008/layout/VerticalCurvedList"/>
    <dgm:cxn modelId="{C8F8F161-99B3-4298-920F-D0643A56E461}" type="presParOf" srcId="{CC629988-0A87-457D-A8DE-02BC965E7130}" destId="{95F47EF7-9D87-4415-8969-4461111B72F2}" srcOrd="7" destOrd="0" presId="urn:microsoft.com/office/officeart/2008/layout/VerticalCurvedList"/>
    <dgm:cxn modelId="{A945DB8D-D627-4CAB-9848-23EE5D778C2F}" type="presParOf" srcId="{CC629988-0A87-457D-A8DE-02BC965E7130}" destId="{D1117C62-0DFA-48AC-856F-2107B211C3F0}" srcOrd="8" destOrd="0" presId="urn:microsoft.com/office/officeart/2008/layout/VerticalCurvedList"/>
    <dgm:cxn modelId="{A1A06B48-130A-4FBA-9325-31CC2E2299E2}" type="presParOf" srcId="{D1117C62-0DFA-48AC-856F-2107B211C3F0}" destId="{3C164C2F-9AF9-4AB7-A748-B994DFE86538}" srcOrd="0" destOrd="0" presId="urn:microsoft.com/office/officeart/2008/layout/VerticalCurvedList"/>
    <dgm:cxn modelId="{4D3038BB-E107-4DD4-847C-9C9F852A991D}" type="presParOf" srcId="{CC629988-0A87-457D-A8DE-02BC965E7130}" destId="{480C7F67-C9F2-42AD-B60F-0A1F11F81555}" srcOrd="9" destOrd="0" presId="urn:microsoft.com/office/officeart/2008/layout/VerticalCurvedList"/>
    <dgm:cxn modelId="{653DD6E5-41FD-463F-8B94-3E1F861E012C}" type="presParOf" srcId="{CC629988-0A87-457D-A8DE-02BC965E7130}" destId="{B5251D4D-52B3-499E-B13A-CECE5CE8B4E9}" srcOrd="10" destOrd="0" presId="urn:microsoft.com/office/officeart/2008/layout/VerticalCurvedList"/>
    <dgm:cxn modelId="{E5008869-2332-47DC-9835-67E5CB7D18E2}" type="presParOf" srcId="{B5251D4D-52B3-499E-B13A-CECE5CE8B4E9}" destId="{99B14300-8EE7-4904-91E2-5B5BAA736F6F}" srcOrd="0" destOrd="0" presId="urn:microsoft.com/office/officeart/2008/layout/VerticalCurvedList"/>
    <dgm:cxn modelId="{B20F8663-0CB7-4AB2-9F82-262B960FB3BD}" type="presParOf" srcId="{CC629988-0A87-457D-A8DE-02BC965E7130}" destId="{35968182-A1E3-4475-BF57-84AC0B848EF4}" srcOrd="11" destOrd="0" presId="urn:microsoft.com/office/officeart/2008/layout/VerticalCurvedList"/>
    <dgm:cxn modelId="{378CA4A8-60D1-4157-B9F5-8AF126FDD25B}" type="presParOf" srcId="{CC629988-0A87-457D-A8DE-02BC965E7130}" destId="{DD0E2895-FA3D-496A-8E28-1B4EBD5B445F}" srcOrd="12" destOrd="0" presId="urn:microsoft.com/office/officeart/2008/layout/VerticalCurvedList"/>
    <dgm:cxn modelId="{2638EAEA-B9F5-429F-9F7F-5315782B2AE5}" type="presParOf" srcId="{DD0E2895-FA3D-496A-8E28-1B4EBD5B445F}" destId="{7BB91E34-17CD-4562-8DF8-FFEF491F41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78014D-4B89-4B60-8DEF-BCCD2B9A26FE}" type="doc">
      <dgm:prSet loTypeId="urn:microsoft.com/office/officeart/2005/8/layout/default#1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8F888E02-43BE-4E36-BF78-0F4296CAB30B}">
      <dgm:prSet phldrT="[Szöveg]"/>
      <dgm:spPr/>
      <dgm:t>
        <a:bodyPr/>
        <a:lstStyle/>
        <a:p>
          <a:r>
            <a:rPr lang="hu-HU" b="1" dirty="0" smtClean="0"/>
            <a:t>E-közigazgatás jelenlegi helyzete</a:t>
          </a:r>
          <a:endParaRPr lang="hu-HU" dirty="0"/>
        </a:p>
      </dgm:t>
    </dgm:pt>
    <dgm:pt modelId="{4FF14106-5CFC-498F-95BC-892303C25665}" type="parTrans" cxnId="{F5478D54-7384-4E93-AB39-CC50C051FB39}">
      <dgm:prSet/>
      <dgm:spPr/>
      <dgm:t>
        <a:bodyPr/>
        <a:lstStyle/>
        <a:p>
          <a:endParaRPr lang="hu-HU"/>
        </a:p>
      </dgm:t>
    </dgm:pt>
    <dgm:pt modelId="{661CD200-E609-407E-8F2D-B5DDB556B179}" type="sibTrans" cxnId="{F5478D54-7384-4E93-AB39-CC50C051FB39}">
      <dgm:prSet/>
      <dgm:spPr/>
      <dgm:t>
        <a:bodyPr/>
        <a:lstStyle/>
        <a:p>
          <a:endParaRPr lang="hu-HU"/>
        </a:p>
      </dgm:t>
    </dgm:pt>
    <dgm:pt modelId="{0CE05F7D-69CB-4415-B350-3B5879392207}">
      <dgm:prSet phldrT="[Szöveg]"/>
      <dgm:spPr/>
      <dgm:t>
        <a:bodyPr/>
        <a:lstStyle/>
        <a:p>
          <a:r>
            <a:rPr lang="hu-HU" b="1" dirty="0" smtClean="0"/>
            <a:t>Önkormányzati hálózatfejlesztés</a:t>
          </a:r>
          <a:endParaRPr lang="hu-HU" dirty="0"/>
        </a:p>
      </dgm:t>
    </dgm:pt>
    <dgm:pt modelId="{B9D8C4FA-D93D-4AB9-8A78-AAA40C10AC74}" type="parTrans" cxnId="{0C52A320-A24E-463D-B250-4140E6311841}">
      <dgm:prSet/>
      <dgm:spPr/>
      <dgm:t>
        <a:bodyPr/>
        <a:lstStyle/>
        <a:p>
          <a:endParaRPr lang="hu-HU"/>
        </a:p>
      </dgm:t>
    </dgm:pt>
    <dgm:pt modelId="{61B73C20-B598-496F-BF49-CC324374C1BE}" type="sibTrans" cxnId="{0C52A320-A24E-463D-B250-4140E6311841}">
      <dgm:prSet/>
      <dgm:spPr/>
      <dgm:t>
        <a:bodyPr/>
        <a:lstStyle/>
        <a:p>
          <a:endParaRPr lang="hu-HU"/>
        </a:p>
      </dgm:t>
    </dgm:pt>
    <dgm:pt modelId="{3505E8A3-348C-4EC5-8C04-158AEADE10B8}">
      <dgm:prSet phldrT="[Szöveg]"/>
      <dgm:spPr/>
      <dgm:t>
        <a:bodyPr/>
        <a:lstStyle/>
        <a:p>
          <a:r>
            <a:rPr lang="hu-HU" b="1" dirty="0" smtClean="0"/>
            <a:t>Önkormányzatok gazdálkodásának és adóztatási tevékenységének naprakész nyomon követése</a:t>
          </a:r>
          <a:endParaRPr lang="hu-HU" dirty="0"/>
        </a:p>
      </dgm:t>
    </dgm:pt>
    <dgm:pt modelId="{9B8F9C3A-E157-4607-B233-9BAE212C1ADB}" type="parTrans" cxnId="{3E8E9C37-3C5A-44BD-9B10-11CC12B6BCCD}">
      <dgm:prSet/>
      <dgm:spPr/>
      <dgm:t>
        <a:bodyPr/>
        <a:lstStyle/>
        <a:p>
          <a:endParaRPr lang="hu-HU"/>
        </a:p>
      </dgm:t>
    </dgm:pt>
    <dgm:pt modelId="{51E68744-CD6E-46F2-9FDF-7B8AECC390D0}" type="sibTrans" cxnId="{3E8E9C37-3C5A-44BD-9B10-11CC12B6BCCD}">
      <dgm:prSet/>
      <dgm:spPr/>
      <dgm:t>
        <a:bodyPr/>
        <a:lstStyle/>
        <a:p>
          <a:endParaRPr lang="hu-HU"/>
        </a:p>
      </dgm:t>
    </dgm:pt>
    <dgm:pt modelId="{26C8A9DD-C84A-4CA9-98E2-4E47AA0600FF}">
      <dgm:prSet phldrT="[Szöveg]"/>
      <dgm:spPr/>
      <dgm:t>
        <a:bodyPr/>
        <a:lstStyle/>
        <a:p>
          <a:r>
            <a:rPr lang="hu-HU" b="1" dirty="0" smtClean="0"/>
            <a:t>Önkormányzati adatgyűjtő rendszer</a:t>
          </a:r>
          <a:endParaRPr lang="hu-HU" dirty="0"/>
        </a:p>
      </dgm:t>
    </dgm:pt>
    <dgm:pt modelId="{7CD8641D-80D7-4E7D-92B7-E3C46B2EC1D8}" type="parTrans" cxnId="{E908EF50-F6CA-46A8-A3D6-E6CC461EC4E1}">
      <dgm:prSet/>
      <dgm:spPr/>
      <dgm:t>
        <a:bodyPr/>
        <a:lstStyle/>
        <a:p>
          <a:endParaRPr lang="hu-HU"/>
        </a:p>
      </dgm:t>
    </dgm:pt>
    <dgm:pt modelId="{5BFBBD8E-F8CE-4D2F-8515-C503C62E1EC7}" type="sibTrans" cxnId="{E908EF50-F6CA-46A8-A3D6-E6CC461EC4E1}">
      <dgm:prSet/>
      <dgm:spPr/>
      <dgm:t>
        <a:bodyPr/>
        <a:lstStyle/>
        <a:p>
          <a:endParaRPr lang="hu-HU"/>
        </a:p>
      </dgm:t>
    </dgm:pt>
    <dgm:pt modelId="{FA5150D6-6B14-4F5C-A4C5-12FDF577009F}">
      <dgm:prSet phldrT="[Szöveg]"/>
      <dgm:spPr/>
      <dgm:t>
        <a:bodyPr/>
        <a:lstStyle/>
        <a:p>
          <a:r>
            <a:rPr lang="hu-HU" b="1" dirty="0" smtClean="0"/>
            <a:t>Önkormányzati adórendszer korszerűsítése</a:t>
          </a:r>
          <a:endParaRPr lang="hu-HU" dirty="0"/>
        </a:p>
      </dgm:t>
    </dgm:pt>
    <dgm:pt modelId="{6AC54EA7-7BD8-474D-9C60-27889AA851A0}" type="sibTrans" cxnId="{8C40E42F-09C1-435C-AA52-C12E8D39ECCE}">
      <dgm:prSet/>
      <dgm:spPr/>
      <dgm:t>
        <a:bodyPr/>
        <a:lstStyle/>
        <a:p>
          <a:endParaRPr lang="hu-HU"/>
        </a:p>
      </dgm:t>
    </dgm:pt>
    <dgm:pt modelId="{DECA4B06-9B7D-44BA-830C-5C616DE46C60}" type="parTrans" cxnId="{8C40E42F-09C1-435C-AA52-C12E8D39ECCE}">
      <dgm:prSet/>
      <dgm:spPr/>
      <dgm:t>
        <a:bodyPr/>
        <a:lstStyle/>
        <a:p>
          <a:endParaRPr lang="hu-HU"/>
        </a:p>
      </dgm:t>
    </dgm:pt>
    <dgm:pt modelId="{E55186D0-23F8-4E6D-A844-B0BF7EE858E3}" type="pres">
      <dgm:prSet presAssocID="{7778014D-4B89-4B60-8DEF-BCCD2B9A26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CB24A33-EC7C-4353-90D0-AD3AE7C96FF3}" type="pres">
      <dgm:prSet presAssocID="{8F888E02-43BE-4E36-BF78-0F4296CAB30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03803D-5594-4D48-B644-0CBDF237AD5A}" type="pres">
      <dgm:prSet presAssocID="{661CD200-E609-407E-8F2D-B5DDB556B179}" presName="sibTrans" presStyleCnt="0"/>
      <dgm:spPr/>
      <dgm:t>
        <a:bodyPr/>
        <a:lstStyle/>
        <a:p>
          <a:endParaRPr lang="hu-HU"/>
        </a:p>
      </dgm:t>
    </dgm:pt>
    <dgm:pt modelId="{733086DC-5FF6-47B2-AF3B-3CEDEBF3FCDD}" type="pres">
      <dgm:prSet presAssocID="{0CE05F7D-69CB-4415-B350-3B58793922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1775914-8C1B-4E39-97C2-56A308446F46}" type="pres">
      <dgm:prSet presAssocID="{61B73C20-B598-496F-BF49-CC324374C1BE}" presName="sibTrans" presStyleCnt="0"/>
      <dgm:spPr/>
      <dgm:t>
        <a:bodyPr/>
        <a:lstStyle/>
        <a:p>
          <a:endParaRPr lang="hu-HU"/>
        </a:p>
      </dgm:t>
    </dgm:pt>
    <dgm:pt modelId="{16B604B8-07AD-4663-A351-404C6115FE9A}" type="pres">
      <dgm:prSet presAssocID="{3505E8A3-348C-4EC5-8C04-158AEADE10B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CE37F33-086D-4899-B94A-A4D7542113F1}" type="pres">
      <dgm:prSet presAssocID="{51E68744-CD6E-46F2-9FDF-7B8AECC390D0}" presName="sibTrans" presStyleCnt="0"/>
      <dgm:spPr/>
      <dgm:t>
        <a:bodyPr/>
        <a:lstStyle/>
        <a:p>
          <a:endParaRPr lang="hu-HU"/>
        </a:p>
      </dgm:t>
    </dgm:pt>
    <dgm:pt modelId="{B7BB0C77-9821-492D-BED9-3F462C56E0DF}" type="pres">
      <dgm:prSet presAssocID="{26C8A9DD-C84A-4CA9-98E2-4E47AA0600F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4CA8AA-E21A-4521-9E1E-25A6959CDCCA}" type="pres">
      <dgm:prSet presAssocID="{5BFBBD8E-F8CE-4D2F-8515-C503C62E1EC7}" presName="sibTrans" presStyleCnt="0"/>
      <dgm:spPr/>
      <dgm:t>
        <a:bodyPr/>
        <a:lstStyle/>
        <a:p>
          <a:endParaRPr lang="hu-HU"/>
        </a:p>
      </dgm:t>
    </dgm:pt>
    <dgm:pt modelId="{4E2E0F41-11B5-4A71-98FE-9A6FA67FA9CF}" type="pres">
      <dgm:prSet presAssocID="{FA5150D6-6B14-4F5C-A4C5-12FDF577009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C40E42F-09C1-435C-AA52-C12E8D39ECCE}" srcId="{7778014D-4B89-4B60-8DEF-BCCD2B9A26FE}" destId="{FA5150D6-6B14-4F5C-A4C5-12FDF577009F}" srcOrd="4" destOrd="0" parTransId="{DECA4B06-9B7D-44BA-830C-5C616DE46C60}" sibTransId="{6AC54EA7-7BD8-474D-9C60-27889AA851A0}"/>
    <dgm:cxn modelId="{88109EA8-D91E-445D-AC8E-3F60D61F8553}" type="presOf" srcId="{26C8A9DD-C84A-4CA9-98E2-4E47AA0600FF}" destId="{B7BB0C77-9821-492D-BED9-3F462C56E0DF}" srcOrd="0" destOrd="0" presId="urn:microsoft.com/office/officeart/2005/8/layout/default#1"/>
    <dgm:cxn modelId="{E908EF50-F6CA-46A8-A3D6-E6CC461EC4E1}" srcId="{7778014D-4B89-4B60-8DEF-BCCD2B9A26FE}" destId="{26C8A9DD-C84A-4CA9-98E2-4E47AA0600FF}" srcOrd="3" destOrd="0" parTransId="{7CD8641D-80D7-4E7D-92B7-E3C46B2EC1D8}" sibTransId="{5BFBBD8E-F8CE-4D2F-8515-C503C62E1EC7}"/>
    <dgm:cxn modelId="{3E8E9C37-3C5A-44BD-9B10-11CC12B6BCCD}" srcId="{7778014D-4B89-4B60-8DEF-BCCD2B9A26FE}" destId="{3505E8A3-348C-4EC5-8C04-158AEADE10B8}" srcOrd="2" destOrd="0" parTransId="{9B8F9C3A-E157-4607-B233-9BAE212C1ADB}" sibTransId="{51E68744-CD6E-46F2-9FDF-7B8AECC390D0}"/>
    <dgm:cxn modelId="{F3F8BCD7-F186-40AD-A506-543AD6DADE6F}" type="presOf" srcId="{3505E8A3-348C-4EC5-8C04-158AEADE10B8}" destId="{16B604B8-07AD-4663-A351-404C6115FE9A}" srcOrd="0" destOrd="0" presId="urn:microsoft.com/office/officeart/2005/8/layout/default#1"/>
    <dgm:cxn modelId="{680B2D55-3555-4FC9-B004-36897F8395F5}" type="presOf" srcId="{FA5150D6-6B14-4F5C-A4C5-12FDF577009F}" destId="{4E2E0F41-11B5-4A71-98FE-9A6FA67FA9CF}" srcOrd="0" destOrd="0" presId="urn:microsoft.com/office/officeart/2005/8/layout/default#1"/>
    <dgm:cxn modelId="{0F9E6D50-C48E-4A5A-87DE-78AC2732A0B5}" type="presOf" srcId="{7778014D-4B89-4B60-8DEF-BCCD2B9A26FE}" destId="{E55186D0-23F8-4E6D-A844-B0BF7EE858E3}" srcOrd="0" destOrd="0" presId="urn:microsoft.com/office/officeart/2005/8/layout/default#1"/>
    <dgm:cxn modelId="{F5478D54-7384-4E93-AB39-CC50C051FB39}" srcId="{7778014D-4B89-4B60-8DEF-BCCD2B9A26FE}" destId="{8F888E02-43BE-4E36-BF78-0F4296CAB30B}" srcOrd="0" destOrd="0" parTransId="{4FF14106-5CFC-498F-95BC-892303C25665}" sibTransId="{661CD200-E609-407E-8F2D-B5DDB556B179}"/>
    <dgm:cxn modelId="{A3A15BD6-0DAA-4000-B638-9F24BA244F21}" type="presOf" srcId="{8F888E02-43BE-4E36-BF78-0F4296CAB30B}" destId="{4CB24A33-EC7C-4353-90D0-AD3AE7C96FF3}" srcOrd="0" destOrd="0" presId="urn:microsoft.com/office/officeart/2005/8/layout/default#1"/>
    <dgm:cxn modelId="{60A1B060-F99A-4768-9955-13A65ED00874}" type="presOf" srcId="{0CE05F7D-69CB-4415-B350-3B5879392207}" destId="{733086DC-5FF6-47B2-AF3B-3CEDEBF3FCDD}" srcOrd="0" destOrd="0" presId="urn:microsoft.com/office/officeart/2005/8/layout/default#1"/>
    <dgm:cxn modelId="{0C52A320-A24E-463D-B250-4140E6311841}" srcId="{7778014D-4B89-4B60-8DEF-BCCD2B9A26FE}" destId="{0CE05F7D-69CB-4415-B350-3B5879392207}" srcOrd="1" destOrd="0" parTransId="{B9D8C4FA-D93D-4AB9-8A78-AAA40C10AC74}" sibTransId="{61B73C20-B598-496F-BF49-CC324374C1BE}"/>
    <dgm:cxn modelId="{8E756734-4317-468F-8373-B03BBCCA617F}" type="presParOf" srcId="{E55186D0-23F8-4E6D-A844-B0BF7EE858E3}" destId="{4CB24A33-EC7C-4353-90D0-AD3AE7C96FF3}" srcOrd="0" destOrd="0" presId="urn:microsoft.com/office/officeart/2005/8/layout/default#1"/>
    <dgm:cxn modelId="{539928EE-C605-47CF-852D-B06439E4D2B7}" type="presParOf" srcId="{E55186D0-23F8-4E6D-A844-B0BF7EE858E3}" destId="{7C03803D-5594-4D48-B644-0CBDF237AD5A}" srcOrd="1" destOrd="0" presId="urn:microsoft.com/office/officeart/2005/8/layout/default#1"/>
    <dgm:cxn modelId="{9D594D3E-EB62-421A-83AE-81FA9F0C2764}" type="presParOf" srcId="{E55186D0-23F8-4E6D-A844-B0BF7EE858E3}" destId="{733086DC-5FF6-47B2-AF3B-3CEDEBF3FCDD}" srcOrd="2" destOrd="0" presId="urn:microsoft.com/office/officeart/2005/8/layout/default#1"/>
    <dgm:cxn modelId="{40826E90-404D-4731-85DB-81C2CF807296}" type="presParOf" srcId="{E55186D0-23F8-4E6D-A844-B0BF7EE858E3}" destId="{31775914-8C1B-4E39-97C2-56A308446F46}" srcOrd="3" destOrd="0" presId="urn:microsoft.com/office/officeart/2005/8/layout/default#1"/>
    <dgm:cxn modelId="{8976489B-4FD9-4587-BECB-F0DF19E6795E}" type="presParOf" srcId="{E55186D0-23F8-4E6D-A844-B0BF7EE858E3}" destId="{16B604B8-07AD-4663-A351-404C6115FE9A}" srcOrd="4" destOrd="0" presId="urn:microsoft.com/office/officeart/2005/8/layout/default#1"/>
    <dgm:cxn modelId="{B6270245-9DBC-496C-ABA0-4061694F8EE6}" type="presParOf" srcId="{E55186D0-23F8-4E6D-A844-B0BF7EE858E3}" destId="{2CE37F33-086D-4899-B94A-A4D7542113F1}" srcOrd="5" destOrd="0" presId="urn:microsoft.com/office/officeart/2005/8/layout/default#1"/>
    <dgm:cxn modelId="{6C9F6B63-877C-4EE7-B2F6-686B3AD2D8DD}" type="presParOf" srcId="{E55186D0-23F8-4E6D-A844-B0BF7EE858E3}" destId="{B7BB0C77-9821-492D-BED9-3F462C56E0DF}" srcOrd="6" destOrd="0" presId="urn:microsoft.com/office/officeart/2005/8/layout/default#1"/>
    <dgm:cxn modelId="{30405593-C8EF-4429-97B4-5D9D1B04C3D1}" type="presParOf" srcId="{E55186D0-23F8-4E6D-A844-B0BF7EE858E3}" destId="{D84CA8AA-E21A-4521-9E1E-25A6959CDCCA}" srcOrd="7" destOrd="0" presId="urn:microsoft.com/office/officeart/2005/8/layout/default#1"/>
    <dgm:cxn modelId="{F29A9560-CC74-4D16-A3C9-A22225400946}" type="presParOf" srcId="{E55186D0-23F8-4E6D-A844-B0BF7EE858E3}" destId="{4E2E0F41-11B5-4A71-98FE-9A6FA67FA9C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562FA4-F093-4A18-9890-2B80577F3E68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61EC137-FDE9-4CB2-86D3-E2DF7AE7EDA8}">
      <dgm:prSet phldrT="[Szöveg]"/>
      <dgm:spPr/>
      <dgm:t>
        <a:bodyPr/>
        <a:lstStyle/>
        <a:p>
          <a:r>
            <a:rPr lang="hu-HU" b="1" dirty="0" smtClean="0">
              <a:solidFill>
                <a:srgbClr val="EE8012"/>
              </a:solidFill>
            </a:rPr>
            <a:t>Települési önkormányzatok</a:t>
          </a:r>
          <a:endParaRPr lang="hu-HU" dirty="0">
            <a:solidFill>
              <a:srgbClr val="EE8012"/>
            </a:solidFill>
          </a:endParaRPr>
        </a:p>
      </dgm:t>
    </dgm:pt>
    <dgm:pt modelId="{9572475E-0772-4131-9DF2-49B4B89F5EA7}" type="parTrans" cxnId="{536B1BD5-2589-4C2C-B1CB-FC44DBE9712B}">
      <dgm:prSet/>
      <dgm:spPr/>
      <dgm:t>
        <a:bodyPr/>
        <a:lstStyle/>
        <a:p>
          <a:endParaRPr lang="hu-HU"/>
        </a:p>
      </dgm:t>
    </dgm:pt>
    <dgm:pt modelId="{8D00488A-3AB9-453E-A37B-2F03D3805558}" type="sibTrans" cxnId="{536B1BD5-2589-4C2C-B1CB-FC44DBE9712B}">
      <dgm:prSet/>
      <dgm:spPr/>
      <dgm:t>
        <a:bodyPr/>
        <a:lstStyle/>
        <a:p>
          <a:endParaRPr lang="hu-HU"/>
        </a:p>
      </dgm:t>
    </dgm:pt>
    <dgm:pt modelId="{62F9FF73-B120-4BFA-8893-114EDF608330}">
      <dgm:prSet phldrT="[Szöveg]"/>
      <dgm:spPr/>
      <dgm:t>
        <a:bodyPr/>
        <a:lstStyle/>
        <a:p>
          <a:pPr algn="l"/>
          <a:r>
            <a:rPr lang="hu-HU" dirty="0" smtClean="0"/>
            <a:t>MJ városok, fővárosi kerületek (ASP.ADO)</a:t>
          </a:r>
          <a:endParaRPr lang="hu-HU" dirty="0"/>
        </a:p>
      </dgm:t>
    </dgm:pt>
    <dgm:pt modelId="{C0534D25-3950-4367-BBDD-6079781DB425}" type="parTrans" cxnId="{6CD72732-8FA3-4EBE-A0E7-2AB6049C3464}">
      <dgm:prSet/>
      <dgm:spPr/>
      <dgm:t>
        <a:bodyPr/>
        <a:lstStyle/>
        <a:p>
          <a:endParaRPr lang="hu-HU"/>
        </a:p>
      </dgm:t>
    </dgm:pt>
    <dgm:pt modelId="{44A817F3-7F2D-4FE0-BA04-CFD3B0F77946}" type="sibTrans" cxnId="{6CD72732-8FA3-4EBE-A0E7-2AB6049C3464}">
      <dgm:prSet/>
      <dgm:spPr/>
      <dgm:t>
        <a:bodyPr/>
        <a:lstStyle/>
        <a:p>
          <a:endParaRPr lang="hu-HU"/>
        </a:p>
      </dgm:t>
    </dgm:pt>
    <dgm:pt modelId="{EAD62AF9-DA0B-4705-9C98-CCED07C109EA}">
      <dgm:prSet phldrT="[Szöveg]"/>
      <dgm:spPr/>
      <dgm:t>
        <a:bodyPr/>
        <a:lstStyle/>
        <a:p>
          <a:r>
            <a:rPr lang="hu-HU" b="1" dirty="0" smtClean="0">
              <a:solidFill>
                <a:srgbClr val="EE8012"/>
              </a:solidFill>
            </a:rPr>
            <a:t>Önkormányzati „központok”</a:t>
          </a:r>
          <a:endParaRPr lang="hu-HU" dirty="0">
            <a:solidFill>
              <a:srgbClr val="EE8012"/>
            </a:solidFill>
          </a:endParaRPr>
        </a:p>
      </dgm:t>
    </dgm:pt>
    <dgm:pt modelId="{926095DE-7F8D-49D7-9D2F-96BA93FA82B0}" type="parTrans" cxnId="{27E9049B-9826-4DEC-8D7F-999657764A80}">
      <dgm:prSet/>
      <dgm:spPr/>
      <dgm:t>
        <a:bodyPr/>
        <a:lstStyle/>
        <a:p>
          <a:endParaRPr lang="hu-HU"/>
        </a:p>
      </dgm:t>
    </dgm:pt>
    <dgm:pt modelId="{BA09D495-E58C-4869-9A8D-63A63D7B6BC7}" type="sibTrans" cxnId="{27E9049B-9826-4DEC-8D7F-999657764A80}">
      <dgm:prSet/>
      <dgm:spPr/>
      <dgm:t>
        <a:bodyPr/>
        <a:lstStyle/>
        <a:p>
          <a:endParaRPr lang="hu-HU"/>
        </a:p>
      </dgm:t>
    </dgm:pt>
    <dgm:pt modelId="{DE0C3245-0F70-4C93-8547-6F0E4B237CCA}">
      <dgm:prSet phldrT="[Szöveg]"/>
      <dgm:spPr/>
      <dgm:t>
        <a:bodyPr/>
        <a:lstStyle/>
        <a:p>
          <a:r>
            <a:rPr lang="hu-HU" dirty="0" smtClean="0"/>
            <a:t>főváros</a:t>
          </a:r>
          <a:endParaRPr lang="hu-HU" dirty="0"/>
        </a:p>
      </dgm:t>
    </dgm:pt>
    <dgm:pt modelId="{D19F0647-AE85-44C7-B0A0-FEBF97CEF9A9}" type="parTrans" cxnId="{C9243E69-7226-45D9-AB12-D58AEBC477D2}">
      <dgm:prSet/>
      <dgm:spPr/>
      <dgm:t>
        <a:bodyPr/>
        <a:lstStyle/>
        <a:p>
          <a:endParaRPr lang="hu-HU"/>
        </a:p>
      </dgm:t>
    </dgm:pt>
    <dgm:pt modelId="{2F94C100-A96D-476F-8657-E80F361F016C}" type="sibTrans" cxnId="{C9243E69-7226-45D9-AB12-D58AEBC477D2}">
      <dgm:prSet/>
      <dgm:spPr/>
      <dgm:t>
        <a:bodyPr/>
        <a:lstStyle/>
        <a:p>
          <a:endParaRPr lang="hu-HU"/>
        </a:p>
      </dgm:t>
    </dgm:pt>
    <dgm:pt modelId="{0432F175-D952-4268-8DB5-AD6D10E42CE7}">
      <dgm:prSet phldrT="[Szöveg]"/>
      <dgm:spPr/>
      <dgm:t>
        <a:bodyPr/>
        <a:lstStyle/>
        <a:p>
          <a:r>
            <a:rPr lang="hu-HU" b="1" dirty="0" smtClean="0">
              <a:solidFill>
                <a:srgbClr val="EE8012"/>
              </a:solidFill>
            </a:rPr>
            <a:t>Önkormányzati „intézmények”</a:t>
          </a:r>
          <a:endParaRPr lang="hu-HU" dirty="0">
            <a:solidFill>
              <a:srgbClr val="EE8012"/>
            </a:solidFill>
          </a:endParaRPr>
        </a:p>
      </dgm:t>
    </dgm:pt>
    <dgm:pt modelId="{10CAF099-3060-4BDD-B4BE-95BA1F6A8B41}" type="parTrans" cxnId="{1D1097EE-7E17-4804-93A5-6A1D8D41744D}">
      <dgm:prSet/>
      <dgm:spPr/>
      <dgm:t>
        <a:bodyPr/>
        <a:lstStyle/>
        <a:p>
          <a:endParaRPr lang="hu-HU"/>
        </a:p>
      </dgm:t>
    </dgm:pt>
    <dgm:pt modelId="{72781631-5C22-482D-85A8-F26EB0202319}" type="sibTrans" cxnId="{1D1097EE-7E17-4804-93A5-6A1D8D41744D}">
      <dgm:prSet/>
      <dgm:spPr/>
      <dgm:t>
        <a:bodyPr/>
        <a:lstStyle/>
        <a:p>
          <a:endParaRPr lang="hu-HU"/>
        </a:p>
      </dgm:t>
    </dgm:pt>
    <dgm:pt modelId="{5060F776-6114-47F0-AE0F-E2BA4DF0AFA5}">
      <dgm:prSet phldrT="[Szöveg]"/>
      <dgm:spPr/>
      <dgm:t>
        <a:bodyPr/>
        <a:lstStyle/>
        <a:p>
          <a:r>
            <a:rPr lang="hu-HU" dirty="0" smtClean="0"/>
            <a:t>nemzetiségi önkormányzatok</a:t>
          </a:r>
          <a:endParaRPr lang="hu-HU" dirty="0"/>
        </a:p>
      </dgm:t>
    </dgm:pt>
    <dgm:pt modelId="{3CDFD2B6-FB61-4EA2-ADD5-765BFCF0CDFB}" type="parTrans" cxnId="{EDAEEB2E-73F2-4231-A26E-230DFEF07FAE}">
      <dgm:prSet/>
      <dgm:spPr/>
      <dgm:t>
        <a:bodyPr/>
        <a:lstStyle/>
        <a:p>
          <a:endParaRPr lang="hu-HU"/>
        </a:p>
      </dgm:t>
    </dgm:pt>
    <dgm:pt modelId="{0D0DFEA7-B81E-4FAC-85EB-22B0E48FBD90}" type="sibTrans" cxnId="{EDAEEB2E-73F2-4231-A26E-230DFEF07FAE}">
      <dgm:prSet/>
      <dgm:spPr/>
      <dgm:t>
        <a:bodyPr/>
        <a:lstStyle/>
        <a:p>
          <a:endParaRPr lang="hu-HU"/>
        </a:p>
      </dgm:t>
    </dgm:pt>
    <dgm:pt modelId="{71B023DC-174D-49E9-8E70-D2F23FA1E5B4}">
      <dgm:prSet/>
      <dgm:spPr/>
      <dgm:t>
        <a:bodyPr/>
        <a:lstStyle/>
        <a:p>
          <a:pPr algn="l"/>
          <a:r>
            <a:rPr lang="hu-HU" dirty="0" smtClean="0"/>
            <a:t>városok nagyközségek, </a:t>
          </a:r>
          <a:endParaRPr lang="hu-HU" dirty="0"/>
        </a:p>
      </dgm:t>
    </dgm:pt>
    <dgm:pt modelId="{8422BA82-D8C3-4964-980A-90DDA5AE58A4}" type="parTrans" cxnId="{90D39AA6-F835-46B4-BE4E-13C1257EC530}">
      <dgm:prSet/>
      <dgm:spPr/>
      <dgm:t>
        <a:bodyPr/>
        <a:lstStyle/>
        <a:p>
          <a:endParaRPr lang="hu-HU"/>
        </a:p>
      </dgm:t>
    </dgm:pt>
    <dgm:pt modelId="{782858BF-0ACB-4035-B113-ED9C71DA291B}" type="sibTrans" cxnId="{90D39AA6-F835-46B4-BE4E-13C1257EC530}">
      <dgm:prSet/>
      <dgm:spPr/>
      <dgm:t>
        <a:bodyPr/>
        <a:lstStyle/>
        <a:p>
          <a:endParaRPr lang="hu-HU"/>
        </a:p>
      </dgm:t>
    </dgm:pt>
    <dgm:pt modelId="{BCE57CDA-9C42-409D-A4E6-A96E3FCF2E2A}">
      <dgm:prSet/>
      <dgm:spPr/>
      <dgm:t>
        <a:bodyPr/>
        <a:lstStyle/>
        <a:p>
          <a:pPr algn="l"/>
          <a:r>
            <a:rPr lang="hu-HU" dirty="0" smtClean="0"/>
            <a:t>közös hivatali székhely községek</a:t>
          </a:r>
          <a:endParaRPr lang="hu-HU" dirty="0"/>
        </a:p>
      </dgm:t>
    </dgm:pt>
    <dgm:pt modelId="{248CA279-9A0D-467C-A077-3743E83AA755}" type="parTrans" cxnId="{4CFBC0B1-203C-440A-89AF-E5DAA3A64167}">
      <dgm:prSet/>
      <dgm:spPr/>
      <dgm:t>
        <a:bodyPr/>
        <a:lstStyle/>
        <a:p>
          <a:endParaRPr lang="hu-HU"/>
        </a:p>
      </dgm:t>
    </dgm:pt>
    <dgm:pt modelId="{711D4B4E-35E6-4FD3-9442-D9796044D370}" type="sibTrans" cxnId="{4CFBC0B1-203C-440A-89AF-E5DAA3A64167}">
      <dgm:prSet/>
      <dgm:spPr/>
      <dgm:t>
        <a:bodyPr/>
        <a:lstStyle/>
        <a:p>
          <a:endParaRPr lang="hu-HU"/>
        </a:p>
      </dgm:t>
    </dgm:pt>
    <dgm:pt modelId="{B0449166-5EC8-4FC1-B7CF-438661BA33FD}">
      <dgm:prSet/>
      <dgm:spPr/>
      <dgm:t>
        <a:bodyPr/>
        <a:lstStyle/>
        <a:p>
          <a:pPr algn="l"/>
          <a:r>
            <a:rPr lang="hu-HU" dirty="0" smtClean="0"/>
            <a:t>közös hivatalhoz nem tartozó községek</a:t>
          </a:r>
          <a:endParaRPr lang="hu-HU" dirty="0"/>
        </a:p>
      </dgm:t>
    </dgm:pt>
    <dgm:pt modelId="{4F0FBF2F-0E52-49A8-B521-EA63C501E90A}" type="parTrans" cxnId="{ADD70509-A715-40C7-8844-7B76852AD220}">
      <dgm:prSet/>
      <dgm:spPr/>
      <dgm:t>
        <a:bodyPr/>
        <a:lstStyle/>
        <a:p>
          <a:endParaRPr lang="hu-HU"/>
        </a:p>
      </dgm:t>
    </dgm:pt>
    <dgm:pt modelId="{D2D170AF-55E2-4BA1-B365-5185F4FA014D}" type="sibTrans" cxnId="{ADD70509-A715-40C7-8844-7B76852AD220}">
      <dgm:prSet/>
      <dgm:spPr/>
      <dgm:t>
        <a:bodyPr/>
        <a:lstStyle/>
        <a:p>
          <a:endParaRPr lang="hu-HU"/>
        </a:p>
      </dgm:t>
    </dgm:pt>
    <dgm:pt modelId="{31E0EFE3-9BEC-4FD1-893B-C2A39EFAB86A}">
      <dgm:prSet/>
      <dgm:spPr/>
      <dgm:t>
        <a:bodyPr/>
        <a:lstStyle/>
        <a:p>
          <a:r>
            <a:rPr lang="hu-HU" dirty="0" smtClean="0"/>
            <a:t>megyei önkormányzatok</a:t>
          </a:r>
          <a:endParaRPr lang="hu-HU" dirty="0"/>
        </a:p>
      </dgm:t>
    </dgm:pt>
    <dgm:pt modelId="{E223772A-DA4A-4082-84BA-6B154FD1625C}" type="parTrans" cxnId="{71B79C98-DA6C-4A40-86CE-34BD03C879BB}">
      <dgm:prSet/>
      <dgm:spPr/>
      <dgm:t>
        <a:bodyPr/>
        <a:lstStyle/>
        <a:p>
          <a:endParaRPr lang="hu-HU"/>
        </a:p>
      </dgm:t>
    </dgm:pt>
    <dgm:pt modelId="{F2C85995-454C-42DE-9EF3-BD26698265D6}" type="sibTrans" cxnId="{71B79C98-DA6C-4A40-86CE-34BD03C879BB}">
      <dgm:prSet/>
      <dgm:spPr/>
      <dgm:t>
        <a:bodyPr/>
        <a:lstStyle/>
        <a:p>
          <a:endParaRPr lang="hu-HU"/>
        </a:p>
      </dgm:t>
    </dgm:pt>
    <dgm:pt modelId="{8098F2DD-947C-4950-B270-75D7862E0EAB}">
      <dgm:prSet/>
      <dgm:spPr/>
      <dgm:t>
        <a:bodyPr/>
        <a:lstStyle/>
        <a:p>
          <a:r>
            <a:rPr lang="hu-HU" dirty="0" smtClean="0"/>
            <a:t>többcélú kistérségi társulások</a:t>
          </a:r>
          <a:endParaRPr lang="hu-HU" dirty="0"/>
        </a:p>
      </dgm:t>
    </dgm:pt>
    <dgm:pt modelId="{0E23B348-54B0-40CC-ADAF-59AE6B88E46F}" type="parTrans" cxnId="{C529C153-924F-4399-A9CE-2B797BCF1D0E}">
      <dgm:prSet/>
      <dgm:spPr/>
      <dgm:t>
        <a:bodyPr/>
        <a:lstStyle/>
        <a:p>
          <a:endParaRPr lang="hu-HU"/>
        </a:p>
      </dgm:t>
    </dgm:pt>
    <dgm:pt modelId="{74BACEAF-7A08-4A05-B61D-4354B578BE92}" type="sibTrans" cxnId="{C529C153-924F-4399-A9CE-2B797BCF1D0E}">
      <dgm:prSet/>
      <dgm:spPr/>
      <dgm:t>
        <a:bodyPr/>
        <a:lstStyle/>
        <a:p>
          <a:endParaRPr lang="hu-HU"/>
        </a:p>
      </dgm:t>
    </dgm:pt>
    <dgm:pt modelId="{39D594D9-86E3-4AEB-990F-48590747B391}">
      <dgm:prSet/>
      <dgm:spPr/>
      <dgm:t>
        <a:bodyPr/>
        <a:lstStyle/>
        <a:p>
          <a:r>
            <a:rPr lang="hu-HU" dirty="0" smtClean="0"/>
            <a:t>önkormányzati intézmények</a:t>
          </a:r>
          <a:endParaRPr lang="hu-HU" dirty="0"/>
        </a:p>
      </dgm:t>
    </dgm:pt>
    <dgm:pt modelId="{851B620F-74BC-41E3-9E9E-8CF3AF6FAE1E}" type="parTrans" cxnId="{B2F6DEB1-297B-41AA-A4E6-A2D1714D3E81}">
      <dgm:prSet/>
      <dgm:spPr/>
      <dgm:t>
        <a:bodyPr/>
        <a:lstStyle/>
        <a:p>
          <a:endParaRPr lang="hu-HU"/>
        </a:p>
      </dgm:t>
    </dgm:pt>
    <dgm:pt modelId="{4E8E18F2-0630-44CD-8BD4-1194EE318B58}" type="sibTrans" cxnId="{B2F6DEB1-297B-41AA-A4E6-A2D1714D3E81}">
      <dgm:prSet/>
      <dgm:spPr/>
      <dgm:t>
        <a:bodyPr/>
        <a:lstStyle/>
        <a:p>
          <a:endParaRPr lang="hu-HU"/>
        </a:p>
      </dgm:t>
    </dgm:pt>
    <dgm:pt modelId="{31C202A9-AA1B-4723-8809-9732D8377E46}" type="pres">
      <dgm:prSet presAssocID="{68562FA4-F093-4A18-9890-2B80577F3E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1ECC20D-6B78-4CBA-B9FC-30F51EF39840}" type="pres">
      <dgm:prSet presAssocID="{B61EC137-FDE9-4CB2-86D3-E2DF7AE7EDA8}" presName="composite" presStyleCnt="0"/>
      <dgm:spPr/>
      <dgm:t>
        <a:bodyPr/>
        <a:lstStyle/>
        <a:p>
          <a:endParaRPr lang="hu-HU"/>
        </a:p>
      </dgm:t>
    </dgm:pt>
    <dgm:pt modelId="{CD504611-16F2-4029-8B56-FE529733C522}" type="pres">
      <dgm:prSet presAssocID="{B61EC137-FDE9-4CB2-86D3-E2DF7AE7EDA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A17BFA-5839-4AE7-8BC3-4C07B1AB6FBE}" type="pres">
      <dgm:prSet presAssocID="{B61EC137-FDE9-4CB2-86D3-E2DF7AE7EDA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6863161-C3C0-4789-B176-174D4DC347B1}" type="pres">
      <dgm:prSet presAssocID="{8D00488A-3AB9-453E-A37B-2F03D3805558}" presName="space" presStyleCnt="0"/>
      <dgm:spPr/>
      <dgm:t>
        <a:bodyPr/>
        <a:lstStyle/>
        <a:p>
          <a:endParaRPr lang="hu-HU"/>
        </a:p>
      </dgm:t>
    </dgm:pt>
    <dgm:pt modelId="{4873C214-ED31-4ABF-8ABC-46C47E94D103}" type="pres">
      <dgm:prSet presAssocID="{EAD62AF9-DA0B-4705-9C98-CCED07C109EA}" presName="composite" presStyleCnt="0"/>
      <dgm:spPr/>
      <dgm:t>
        <a:bodyPr/>
        <a:lstStyle/>
        <a:p>
          <a:endParaRPr lang="hu-HU"/>
        </a:p>
      </dgm:t>
    </dgm:pt>
    <dgm:pt modelId="{5F96B770-A535-4D35-938F-3B44559328DE}" type="pres">
      <dgm:prSet presAssocID="{EAD62AF9-DA0B-4705-9C98-CCED07C109E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0A2D35-4645-4B70-BA23-628932C06ED1}" type="pres">
      <dgm:prSet presAssocID="{EAD62AF9-DA0B-4705-9C98-CCED07C109E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BA5674E-FD84-4CB3-A9FC-200E43F7085E}" type="pres">
      <dgm:prSet presAssocID="{BA09D495-E58C-4869-9A8D-63A63D7B6BC7}" presName="space" presStyleCnt="0"/>
      <dgm:spPr/>
      <dgm:t>
        <a:bodyPr/>
        <a:lstStyle/>
        <a:p>
          <a:endParaRPr lang="hu-HU"/>
        </a:p>
      </dgm:t>
    </dgm:pt>
    <dgm:pt modelId="{1070A3DB-33AC-442A-8A3E-AE1C30F68A45}" type="pres">
      <dgm:prSet presAssocID="{0432F175-D952-4268-8DB5-AD6D10E42CE7}" presName="composite" presStyleCnt="0"/>
      <dgm:spPr/>
      <dgm:t>
        <a:bodyPr/>
        <a:lstStyle/>
        <a:p>
          <a:endParaRPr lang="hu-HU"/>
        </a:p>
      </dgm:t>
    </dgm:pt>
    <dgm:pt modelId="{8466927B-62C2-434B-9016-3E6045464F08}" type="pres">
      <dgm:prSet presAssocID="{0432F175-D952-4268-8DB5-AD6D10E42CE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349E24-EC18-48D4-A7CD-383B20253EA7}" type="pres">
      <dgm:prSet presAssocID="{0432F175-D952-4268-8DB5-AD6D10E42CE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B35A5C2-0AC8-4A8D-BA08-CEFE4AF4A7D0}" type="presOf" srcId="{39D594D9-86E3-4AEB-990F-48590747B391}" destId="{D5349E24-EC18-48D4-A7CD-383B20253EA7}" srcOrd="0" destOrd="1" presId="urn:microsoft.com/office/officeart/2005/8/layout/hList1"/>
    <dgm:cxn modelId="{C091FCAD-2167-42B0-AD3F-BAA8D730B506}" type="presOf" srcId="{71B023DC-174D-49E9-8E70-D2F23FA1E5B4}" destId="{59A17BFA-5839-4AE7-8BC3-4C07B1AB6FBE}" srcOrd="0" destOrd="1" presId="urn:microsoft.com/office/officeart/2005/8/layout/hList1"/>
    <dgm:cxn modelId="{C529C153-924F-4399-A9CE-2B797BCF1D0E}" srcId="{EAD62AF9-DA0B-4705-9C98-CCED07C109EA}" destId="{8098F2DD-947C-4950-B270-75D7862E0EAB}" srcOrd="2" destOrd="0" parTransId="{0E23B348-54B0-40CC-ADAF-59AE6B88E46F}" sibTransId="{74BACEAF-7A08-4A05-B61D-4354B578BE92}"/>
    <dgm:cxn modelId="{E7230E6E-133E-4200-9F75-D6C3A52943FF}" type="presOf" srcId="{8098F2DD-947C-4950-B270-75D7862E0EAB}" destId="{A50A2D35-4645-4B70-BA23-628932C06ED1}" srcOrd="0" destOrd="2" presId="urn:microsoft.com/office/officeart/2005/8/layout/hList1"/>
    <dgm:cxn modelId="{536B1BD5-2589-4C2C-B1CB-FC44DBE9712B}" srcId="{68562FA4-F093-4A18-9890-2B80577F3E68}" destId="{B61EC137-FDE9-4CB2-86D3-E2DF7AE7EDA8}" srcOrd="0" destOrd="0" parTransId="{9572475E-0772-4131-9DF2-49B4B89F5EA7}" sibTransId="{8D00488A-3AB9-453E-A37B-2F03D3805558}"/>
    <dgm:cxn modelId="{4E43A0D5-FE9D-43E2-B085-82976E4C6F06}" type="presOf" srcId="{B0449166-5EC8-4FC1-B7CF-438661BA33FD}" destId="{59A17BFA-5839-4AE7-8BC3-4C07B1AB6FBE}" srcOrd="0" destOrd="3" presId="urn:microsoft.com/office/officeart/2005/8/layout/hList1"/>
    <dgm:cxn modelId="{EDAEEB2E-73F2-4231-A26E-230DFEF07FAE}" srcId="{0432F175-D952-4268-8DB5-AD6D10E42CE7}" destId="{5060F776-6114-47F0-AE0F-E2BA4DF0AFA5}" srcOrd="0" destOrd="0" parTransId="{3CDFD2B6-FB61-4EA2-ADD5-765BFCF0CDFB}" sibTransId="{0D0DFEA7-B81E-4FAC-85EB-22B0E48FBD90}"/>
    <dgm:cxn modelId="{6CD72732-8FA3-4EBE-A0E7-2AB6049C3464}" srcId="{B61EC137-FDE9-4CB2-86D3-E2DF7AE7EDA8}" destId="{62F9FF73-B120-4BFA-8893-114EDF608330}" srcOrd="0" destOrd="0" parTransId="{C0534D25-3950-4367-BBDD-6079781DB425}" sibTransId="{44A817F3-7F2D-4FE0-BA04-CFD3B0F77946}"/>
    <dgm:cxn modelId="{71B79C98-DA6C-4A40-86CE-34BD03C879BB}" srcId="{EAD62AF9-DA0B-4705-9C98-CCED07C109EA}" destId="{31E0EFE3-9BEC-4FD1-893B-C2A39EFAB86A}" srcOrd="1" destOrd="0" parTransId="{E223772A-DA4A-4082-84BA-6B154FD1625C}" sibTransId="{F2C85995-454C-42DE-9EF3-BD26698265D6}"/>
    <dgm:cxn modelId="{A442A569-6C6A-4EBC-B9DD-029BF14718A3}" type="presOf" srcId="{31E0EFE3-9BEC-4FD1-893B-C2A39EFAB86A}" destId="{A50A2D35-4645-4B70-BA23-628932C06ED1}" srcOrd="0" destOrd="1" presId="urn:microsoft.com/office/officeart/2005/8/layout/hList1"/>
    <dgm:cxn modelId="{6ADF6A8E-DE68-42FE-B3AF-41357DF6C656}" type="presOf" srcId="{BCE57CDA-9C42-409D-A4E6-A96E3FCF2E2A}" destId="{59A17BFA-5839-4AE7-8BC3-4C07B1AB6FBE}" srcOrd="0" destOrd="2" presId="urn:microsoft.com/office/officeart/2005/8/layout/hList1"/>
    <dgm:cxn modelId="{4CFBC0B1-203C-440A-89AF-E5DAA3A64167}" srcId="{B61EC137-FDE9-4CB2-86D3-E2DF7AE7EDA8}" destId="{BCE57CDA-9C42-409D-A4E6-A96E3FCF2E2A}" srcOrd="2" destOrd="0" parTransId="{248CA279-9A0D-467C-A077-3743E83AA755}" sibTransId="{711D4B4E-35E6-4FD3-9442-D9796044D370}"/>
    <dgm:cxn modelId="{8DE73720-4B0E-422C-8C93-30FA8FB2ECDC}" type="presOf" srcId="{EAD62AF9-DA0B-4705-9C98-CCED07C109EA}" destId="{5F96B770-A535-4D35-938F-3B44559328DE}" srcOrd="0" destOrd="0" presId="urn:microsoft.com/office/officeart/2005/8/layout/hList1"/>
    <dgm:cxn modelId="{C9243E69-7226-45D9-AB12-D58AEBC477D2}" srcId="{EAD62AF9-DA0B-4705-9C98-CCED07C109EA}" destId="{DE0C3245-0F70-4C93-8547-6F0E4B237CCA}" srcOrd="0" destOrd="0" parTransId="{D19F0647-AE85-44C7-B0A0-FEBF97CEF9A9}" sibTransId="{2F94C100-A96D-476F-8657-E80F361F016C}"/>
    <dgm:cxn modelId="{1B3E03FF-BF82-4CF8-A9BB-629645681C56}" type="presOf" srcId="{5060F776-6114-47F0-AE0F-E2BA4DF0AFA5}" destId="{D5349E24-EC18-48D4-A7CD-383B20253EA7}" srcOrd="0" destOrd="0" presId="urn:microsoft.com/office/officeart/2005/8/layout/hList1"/>
    <dgm:cxn modelId="{90D39AA6-F835-46B4-BE4E-13C1257EC530}" srcId="{B61EC137-FDE9-4CB2-86D3-E2DF7AE7EDA8}" destId="{71B023DC-174D-49E9-8E70-D2F23FA1E5B4}" srcOrd="1" destOrd="0" parTransId="{8422BA82-D8C3-4964-980A-90DDA5AE58A4}" sibTransId="{782858BF-0ACB-4035-B113-ED9C71DA291B}"/>
    <dgm:cxn modelId="{B2F6DEB1-297B-41AA-A4E6-A2D1714D3E81}" srcId="{0432F175-D952-4268-8DB5-AD6D10E42CE7}" destId="{39D594D9-86E3-4AEB-990F-48590747B391}" srcOrd="1" destOrd="0" parTransId="{851B620F-74BC-41E3-9E9E-8CF3AF6FAE1E}" sibTransId="{4E8E18F2-0630-44CD-8BD4-1194EE318B58}"/>
    <dgm:cxn modelId="{1D1097EE-7E17-4804-93A5-6A1D8D41744D}" srcId="{68562FA4-F093-4A18-9890-2B80577F3E68}" destId="{0432F175-D952-4268-8DB5-AD6D10E42CE7}" srcOrd="2" destOrd="0" parTransId="{10CAF099-3060-4BDD-B4BE-95BA1F6A8B41}" sibTransId="{72781631-5C22-482D-85A8-F26EB0202319}"/>
    <dgm:cxn modelId="{34B7408E-279E-49F8-A585-8DFD22CF555C}" type="presOf" srcId="{DE0C3245-0F70-4C93-8547-6F0E4B237CCA}" destId="{A50A2D35-4645-4B70-BA23-628932C06ED1}" srcOrd="0" destOrd="0" presId="urn:microsoft.com/office/officeart/2005/8/layout/hList1"/>
    <dgm:cxn modelId="{ADD70509-A715-40C7-8844-7B76852AD220}" srcId="{B61EC137-FDE9-4CB2-86D3-E2DF7AE7EDA8}" destId="{B0449166-5EC8-4FC1-B7CF-438661BA33FD}" srcOrd="3" destOrd="0" parTransId="{4F0FBF2F-0E52-49A8-B521-EA63C501E90A}" sibTransId="{D2D170AF-55E2-4BA1-B365-5185F4FA014D}"/>
    <dgm:cxn modelId="{37434B37-9D27-4879-B190-2297B7833ECC}" type="presOf" srcId="{62F9FF73-B120-4BFA-8893-114EDF608330}" destId="{59A17BFA-5839-4AE7-8BC3-4C07B1AB6FBE}" srcOrd="0" destOrd="0" presId="urn:microsoft.com/office/officeart/2005/8/layout/hList1"/>
    <dgm:cxn modelId="{27E9049B-9826-4DEC-8D7F-999657764A80}" srcId="{68562FA4-F093-4A18-9890-2B80577F3E68}" destId="{EAD62AF9-DA0B-4705-9C98-CCED07C109EA}" srcOrd="1" destOrd="0" parTransId="{926095DE-7F8D-49D7-9D2F-96BA93FA82B0}" sibTransId="{BA09D495-E58C-4869-9A8D-63A63D7B6BC7}"/>
    <dgm:cxn modelId="{FDFBCCB0-F07C-4EF6-94C9-31838017139E}" type="presOf" srcId="{0432F175-D952-4268-8DB5-AD6D10E42CE7}" destId="{8466927B-62C2-434B-9016-3E6045464F08}" srcOrd="0" destOrd="0" presId="urn:microsoft.com/office/officeart/2005/8/layout/hList1"/>
    <dgm:cxn modelId="{023D648D-16D8-4DB9-8A08-AFEFAA1A9AB0}" type="presOf" srcId="{B61EC137-FDE9-4CB2-86D3-E2DF7AE7EDA8}" destId="{CD504611-16F2-4029-8B56-FE529733C522}" srcOrd="0" destOrd="0" presId="urn:microsoft.com/office/officeart/2005/8/layout/hList1"/>
    <dgm:cxn modelId="{49FC152D-32E7-4C48-B260-359368F97998}" type="presOf" srcId="{68562FA4-F093-4A18-9890-2B80577F3E68}" destId="{31C202A9-AA1B-4723-8809-9732D8377E46}" srcOrd="0" destOrd="0" presId="urn:microsoft.com/office/officeart/2005/8/layout/hList1"/>
    <dgm:cxn modelId="{1D372F9C-8C53-4878-829B-4BFEB0E2E41E}" type="presParOf" srcId="{31C202A9-AA1B-4723-8809-9732D8377E46}" destId="{D1ECC20D-6B78-4CBA-B9FC-30F51EF39840}" srcOrd="0" destOrd="0" presId="urn:microsoft.com/office/officeart/2005/8/layout/hList1"/>
    <dgm:cxn modelId="{D308F839-8AE1-4C34-882E-C4810D61CD7E}" type="presParOf" srcId="{D1ECC20D-6B78-4CBA-B9FC-30F51EF39840}" destId="{CD504611-16F2-4029-8B56-FE529733C522}" srcOrd="0" destOrd="0" presId="urn:microsoft.com/office/officeart/2005/8/layout/hList1"/>
    <dgm:cxn modelId="{56F1EBCF-DE80-458C-8A07-DC152615CCB8}" type="presParOf" srcId="{D1ECC20D-6B78-4CBA-B9FC-30F51EF39840}" destId="{59A17BFA-5839-4AE7-8BC3-4C07B1AB6FBE}" srcOrd="1" destOrd="0" presId="urn:microsoft.com/office/officeart/2005/8/layout/hList1"/>
    <dgm:cxn modelId="{C9228377-20E8-40A2-B609-4990E94CC8EC}" type="presParOf" srcId="{31C202A9-AA1B-4723-8809-9732D8377E46}" destId="{06863161-C3C0-4789-B176-174D4DC347B1}" srcOrd="1" destOrd="0" presId="urn:microsoft.com/office/officeart/2005/8/layout/hList1"/>
    <dgm:cxn modelId="{958F1A9C-1760-4FE2-A6AF-BBB8FE05217C}" type="presParOf" srcId="{31C202A9-AA1B-4723-8809-9732D8377E46}" destId="{4873C214-ED31-4ABF-8ABC-46C47E94D103}" srcOrd="2" destOrd="0" presId="urn:microsoft.com/office/officeart/2005/8/layout/hList1"/>
    <dgm:cxn modelId="{A9FA54FB-C894-47DD-B348-851BFE5038EC}" type="presParOf" srcId="{4873C214-ED31-4ABF-8ABC-46C47E94D103}" destId="{5F96B770-A535-4D35-938F-3B44559328DE}" srcOrd="0" destOrd="0" presId="urn:microsoft.com/office/officeart/2005/8/layout/hList1"/>
    <dgm:cxn modelId="{C961C813-859C-4024-A79F-92F8DA880F0E}" type="presParOf" srcId="{4873C214-ED31-4ABF-8ABC-46C47E94D103}" destId="{A50A2D35-4645-4B70-BA23-628932C06ED1}" srcOrd="1" destOrd="0" presId="urn:microsoft.com/office/officeart/2005/8/layout/hList1"/>
    <dgm:cxn modelId="{C323210B-5648-43BF-B52C-905D05578E4F}" type="presParOf" srcId="{31C202A9-AA1B-4723-8809-9732D8377E46}" destId="{3BA5674E-FD84-4CB3-A9FC-200E43F7085E}" srcOrd="3" destOrd="0" presId="urn:microsoft.com/office/officeart/2005/8/layout/hList1"/>
    <dgm:cxn modelId="{11312892-1DE1-492E-A390-B6F0049E2E42}" type="presParOf" srcId="{31C202A9-AA1B-4723-8809-9732D8377E46}" destId="{1070A3DB-33AC-442A-8A3E-AE1C30F68A45}" srcOrd="4" destOrd="0" presId="urn:microsoft.com/office/officeart/2005/8/layout/hList1"/>
    <dgm:cxn modelId="{E83B23C6-3FB2-48CB-803D-724C7499F7E3}" type="presParOf" srcId="{1070A3DB-33AC-442A-8A3E-AE1C30F68A45}" destId="{8466927B-62C2-434B-9016-3E6045464F08}" srcOrd="0" destOrd="0" presId="urn:microsoft.com/office/officeart/2005/8/layout/hList1"/>
    <dgm:cxn modelId="{E58DCA3F-7A45-44CD-907C-123FEE115826}" type="presParOf" srcId="{1070A3DB-33AC-442A-8A3E-AE1C30F68A45}" destId="{D5349E24-EC18-48D4-A7CD-383B20253E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CB085C-21E8-4053-9F49-9C5F99A32F2E}" type="doc">
      <dgm:prSet loTypeId="urn:microsoft.com/office/officeart/2005/8/layout/chevron1" loCatId="process" qsTypeId="urn:microsoft.com/office/officeart/2005/8/quickstyle/simple3" qsCatId="simple" csTypeId="urn:microsoft.com/office/officeart/2005/8/colors/accent1_3" csCatId="accent1" phldr="1"/>
      <dgm:spPr/>
    </dgm:pt>
    <dgm:pt modelId="{7DA44DCE-02CC-4F6E-A0DB-3212590822B4}">
      <dgm:prSet phldrT="[Szöveg]"/>
      <dgm:spPr/>
      <dgm:t>
        <a:bodyPr anchor="ctr"/>
        <a:lstStyle/>
        <a:p>
          <a:r>
            <a:rPr lang="hu-HU" dirty="0" smtClean="0"/>
            <a:t>Csatlakozási szerződés</a:t>
          </a:r>
          <a:endParaRPr lang="hu-HU" dirty="0"/>
        </a:p>
      </dgm:t>
    </dgm:pt>
    <dgm:pt modelId="{242DF415-9F23-400F-939D-44DA6357EC8E}" type="parTrans" cxnId="{6A6E29FC-3F8C-4E5B-853B-955173E15A5A}">
      <dgm:prSet/>
      <dgm:spPr/>
      <dgm:t>
        <a:bodyPr/>
        <a:lstStyle/>
        <a:p>
          <a:endParaRPr lang="hu-HU"/>
        </a:p>
      </dgm:t>
    </dgm:pt>
    <dgm:pt modelId="{6A204024-1679-4EE2-A003-085AB44D66C7}" type="sibTrans" cxnId="{6A6E29FC-3F8C-4E5B-853B-955173E15A5A}">
      <dgm:prSet/>
      <dgm:spPr/>
      <dgm:t>
        <a:bodyPr/>
        <a:lstStyle/>
        <a:p>
          <a:endParaRPr lang="hu-HU"/>
        </a:p>
      </dgm:t>
    </dgm:pt>
    <dgm:pt modelId="{11A049C5-4F38-4311-9F9A-F5DCF14643A5}">
      <dgm:prSet phldrT="[Szöveg]"/>
      <dgm:spPr/>
      <dgm:t>
        <a:bodyPr anchor="ctr"/>
        <a:lstStyle/>
        <a:p>
          <a:r>
            <a:rPr lang="hu-HU" dirty="0" smtClean="0"/>
            <a:t>Szolgáltatási szerződés</a:t>
          </a:r>
          <a:endParaRPr lang="hu-HU" dirty="0"/>
        </a:p>
      </dgm:t>
    </dgm:pt>
    <dgm:pt modelId="{05DEA9B0-057C-43B4-8548-0077E875BD69}" type="parTrans" cxnId="{84B5891D-AEC2-4E9B-B3A5-A78A31035B02}">
      <dgm:prSet/>
      <dgm:spPr/>
      <dgm:t>
        <a:bodyPr/>
        <a:lstStyle/>
        <a:p>
          <a:endParaRPr lang="hu-HU"/>
        </a:p>
      </dgm:t>
    </dgm:pt>
    <dgm:pt modelId="{3BEFA2BE-C867-4D91-9756-46DC740C9F80}" type="sibTrans" cxnId="{84B5891D-AEC2-4E9B-B3A5-A78A31035B02}">
      <dgm:prSet/>
      <dgm:spPr/>
      <dgm:t>
        <a:bodyPr/>
        <a:lstStyle/>
        <a:p>
          <a:endParaRPr lang="hu-HU"/>
        </a:p>
      </dgm:t>
    </dgm:pt>
    <dgm:pt modelId="{6C2B9F22-6E2D-4E3E-85BB-33718EECA257}" type="pres">
      <dgm:prSet presAssocID="{E1CB085C-21E8-4053-9F49-9C5F99A32F2E}" presName="Name0" presStyleCnt="0">
        <dgm:presLayoutVars>
          <dgm:dir/>
          <dgm:animLvl val="lvl"/>
          <dgm:resizeHandles val="exact"/>
        </dgm:presLayoutVars>
      </dgm:prSet>
      <dgm:spPr/>
    </dgm:pt>
    <dgm:pt modelId="{86445048-0D2A-4479-AAFB-AE511E970517}" type="pres">
      <dgm:prSet presAssocID="{7DA44DCE-02CC-4F6E-A0DB-3212590822B4}" presName="parTxOnly" presStyleLbl="node1" presStyleIdx="0" presStyleCnt="2" custScaleX="333056" custLinFactNeighborX="-533" custLinFactNeighborY="-12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34083B-824C-4A16-B18D-C43BD540D8B4}" type="pres">
      <dgm:prSet presAssocID="{6A204024-1679-4EE2-A003-085AB44D66C7}" presName="parTxOnlySpace" presStyleCnt="0"/>
      <dgm:spPr/>
    </dgm:pt>
    <dgm:pt modelId="{8A2D727F-28ED-495B-875D-AB1CE559F0A9}" type="pres">
      <dgm:prSet presAssocID="{11A049C5-4F38-4311-9F9A-F5DCF14643A5}" presName="parTxOnly" presStyleLbl="node1" presStyleIdx="1" presStyleCnt="2" custScaleX="149271" custLinFactNeighborX="7313" custLinFactNeighborY="-10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A6E29FC-3F8C-4E5B-853B-955173E15A5A}" srcId="{E1CB085C-21E8-4053-9F49-9C5F99A32F2E}" destId="{7DA44DCE-02CC-4F6E-A0DB-3212590822B4}" srcOrd="0" destOrd="0" parTransId="{242DF415-9F23-400F-939D-44DA6357EC8E}" sibTransId="{6A204024-1679-4EE2-A003-085AB44D66C7}"/>
    <dgm:cxn modelId="{84B5891D-AEC2-4E9B-B3A5-A78A31035B02}" srcId="{E1CB085C-21E8-4053-9F49-9C5F99A32F2E}" destId="{11A049C5-4F38-4311-9F9A-F5DCF14643A5}" srcOrd="1" destOrd="0" parTransId="{05DEA9B0-057C-43B4-8548-0077E875BD69}" sibTransId="{3BEFA2BE-C867-4D91-9756-46DC740C9F80}"/>
    <dgm:cxn modelId="{BBA85060-F5F9-40E1-9390-9DF15204BE29}" type="presOf" srcId="{E1CB085C-21E8-4053-9F49-9C5F99A32F2E}" destId="{6C2B9F22-6E2D-4E3E-85BB-33718EECA257}" srcOrd="0" destOrd="0" presId="urn:microsoft.com/office/officeart/2005/8/layout/chevron1"/>
    <dgm:cxn modelId="{F30E984A-4913-45D7-B6AD-BD3E370255B6}" type="presOf" srcId="{11A049C5-4F38-4311-9F9A-F5DCF14643A5}" destId="{8A2D727F-28ED-495B-875D-AB1CE559F0A9}" srcOrd="0" destOrd="0" presId="urn:microsoft.com/office/officeart/2005/8/layout/chevron1"/>
    <dgm:cxn modelId="{65D9290E-B68C-474F-A395-6E8BF8FC18C7}" type="presOf" srcId="{7DA44DCE-02CC-4F6E-A0DB-3212590822B4}" destId="{86445048-0D2A-4479-AAFB-AE511E970517}" srcOrd="0" destOrd="0" presId="urn:microsoft.com/office/officeart/2005/8/layout/chevron1"/>
    <dgm:cxn modelId="{85E24771-9B4B-465B-835A-2CB27EFB16EC}" type="presParOf" srcId="{6C2B9F22-6E2D-4E3E-85BB-33718EECA257}" destId="{86445048-0D2A-4479-AAFB-AE511E970517}" srcOrd="0" destOrd="0" presId="urn:microsoft.com/office/officeart/2005/8/layout/chevron1"/>
    <dgm:cxn modelId="{5ADB7A3F-7203-4900-931B-0256D81B8DBE}" type="presParOf" srcId="{6C2B9F22-6E2D-4E3E-85BB-33718EECA257}" destId="{AC34083B-824C-4A16-B18D-C43BD540D8B4}" srcOrd="1" destOrd="0" presId="urn:microsoft.com/office/officeart/2005/8/layout/chevron1"/>
    <dgm:cxn modelId="{36ACF480-7071-42B4-99CE-4E6511B9A3FB}" type="presParOf" srcId="{6C2B9F22-6E2D-4E3E-85BB-33718EECA257}" destId="{8A2D727F-28ED-495B-875D-AB1CE559F0A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E6E18-D1AA-456D-B581-43817799D96C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6A2EF0AD-3C0D-488D-B7BF-B7C6BF0A5B0B}">
      <dgm:prSet phldrT="[Szöveg]" custT="1"/>
      <dgm:spPr/>
      <dgm:t>
        <a:bodyPr/>
        <a:lstStyle/>
        <a:p>
          <a:r>
            <a:rPr lang="hu-HU" sz="1800" b="1" dirty="0" smtClean="0"/>
            <a:t>Alkalmazás felhasználói oktatások</a:t>
          </a:r>
          <a:endParaRPr lang="hu-HU" sz="1800" b="1" dirty="0"/>
        </a:p>
      </dgm:t>
    </dgm:pt>
    <dgm:pt modelId="{EE7E458E-3D70-4A16-8163-24A9F32211D9}" type="parTrans" cxnId="{55717C66-88CC-427E-9530-A10DFF042176}">
      <dgm:prSet/>
      <dgm:spPr/>
      <dgm:t>
        <a:bodyPr/>
        <a:lstStyle/>
        <a:p>
          <a:endParaRPr lang="hu-HU"/>
        </a:p>
      </dgm:t>
    </dgm:pt>
    <dgm:pt modelId="{9526BA12-B510-4EE9-A00A-9C4CF8BF5B40}" type="sibTrans" cxnId="{55717C66-88CC-427E-9530-A10DFF042176}">
      <dgm:prSet/>
      <dgm:spPr/>
      <dgm:t>
        <a:bodyPr/>
        <a:lstStyle/>
        <a:p>
          <a:endParaRPr lang="hu-HU"/>
        </a:p>
      </dgm:t>
    </dgm:pt>
    <dgm:pt modelId="{FEB1A64A-36EA-46B1-9D7C-6E11E1B7E21F}">
      <dgm:prSet phldrT="[Szöveg]"/>
      <dgm:spPr/>
      <dgm:t>
        <a:bodyPr/>
        <a:lstStyle/>
        <a:p>
          <a:r>
            <a:rPr lang="hu-HU" b="1" dirty="0" smtClean="0"/>
            <a:t>Horizontális rendszerek oktatása</a:t>
          </a:r>
        </a:p>
        <a:p>
          <a:r>
            <a:rPr lang="hu-HU" b="1" dirty="0" smtClean="0"/>
            <a:t>(felhasználók széles köre)</a:t>
          </a:r>
          <a:endParaRPr lang="hu-HU" b="1" dirty="0"/>
        </a:p>
      </dgm:t>
    </dgm:pt>
    <dgm:pt modelId="{E3458A54-3355-4251-9C2A-E02E33AE4072}" type="parTrans" cxnId="{F7BC1FA8-37FA-4627-B515-15A16FC689CF}">
      <dgm:prSet/>
      <dgm:spPr/>
      <dgm:t>
        <a:bodyPr/>
        <a:lstStyle/>
        <a:p>
          <a:endParaRPr lang="hu-HU"/>
        </a:p>
      </dgm:t>
    </dgm:pt>
    <dgm:pt modelId="{EEA9F6AD-E1D2-4839-A59C-2ECF1911640F}" type="sibTrans" cxnId="{F7BC1FA8-37FA-4627-B515-15A16FC689CF}">
      <dgm:prSet/>
      <dgm:spPr/>
      <dgm:t>
        <a:bodyPr/>
        <a:lstStyle/>
        <a:p>
          <a:endParaRPr lang="hu-HU"/>
        </a:p>
      </dgm:t>
    </dgm:pt>
    <dgm:pt modelId="{E6E841E4-0827-4DCE-B7C1-90B8545D4F59}">
      <dgm:prSet phldrT="[Szöveg]"/>
      <dgm:spPr/>
      <dgm:t>
        <a:bodyPr/>
        <a:lstStyle/>
        <a:p>
          <a:r>
            <a:rPr lang="hu-HU" b="1" dirty="0" smtClean="0"/>
            <a:t>Iratkezelő szakrendszer</a:t>
          </a:r>
          <a:endParaRPr lang="hu-HU" b="1" dirty="0"/>
        </a:p>
      </dgm:t>
    </dgm:pt>
    <dgm:pt modelId="{FCBA92EE-14CF-4866-89FF-74ECD18E4984}" type="parTrans" cxnId="{AB857EE7-83E1-45D3-9175-4C90EBEC6907}">
      <dgm:prSet/>
      <dgm:spPr/>
      <dgm:t>
        <a:bodyPr/>
        <a:lstStyle/>
        <a:p>
          <a:endParaRPr lang="hu-HU"/>
        </a:p>
      </dgm:t>
    </dgm:pt>
    <dgm:pt modelId="{13504DF4-33BB-4E39-9B5B-F989F84B198E}" type="sibTrans" cxnId="{AB857EE7-83E1-45D3-9175-4C90EBEC6907}">
      <dgm:prSet/>
      <dgm:spPr/>
      <dgm:t>
        <a:bodyPr/>
        <a:lstStyle/>
        <a:p>
          <a:endParaRPr lang="hu-HU"/>
        </a:p>
      </dgm:t>
    </dgm:pt>
    <dgm:pt modelId="{2E5BE6C1-06C4-4CB8-B0AA-A1F244FA2AB7}">
      <dgm:prSet phldrT="[Szöveg]"/>
      <dgm:spPr/>
      <dgm:t>
        <a:bodyPr/>
        <a:lstStyle/>
        <a:p>
          <a:r>
            <a:rPr lang="hu-HU" b="1" dirty="0" smtClean="0"/>
            <a:t>Szakmai területet támogató szakrendszerek oktatása </a:t>
          </a:r>
        </a:p>
        <a:p>
          <a:r>
            <a:rPr lang="hu-HU" b="1" dirty="0" smtClean="0"/>
            <a:t>(szakrendszeri felhasználók)</a:t>
          </a:r>
          <a:endParaRPr lang="hu-HU" b="1" dirty="0"/>
        </a:p>
      </dgm:t>
    </dgm:pt>
    <dgm:pt modelId="{F70F6366-CA31-4F97-957D-BFCD7AF51EFC}" type="parTrans" cxnId="{0DC07609-2ECC-41A7-977A-99BB2840F765}">
      <dgm:prSet/>
      <dgm:spPr/>
      <dgm:t>
        <a:bodyPr/>
        <a:lstStyle/>
        <a:p>
          <a:endParaRPr lang="hu-HU"/>
        </a:p>
      </dgm:t>
    </dgm:pt>
    <dgm:pt modelId="{2002BA81-D1B1-4A0F-96E5-7F56A8B6FF7E}" type="sibTrans" cxnId="{0DC07609-2ECC-41A7-977A-99BB2840F765}">
      <dgm:prSet/>
      <dgm:spPr/>
      <dgm:t>
        <a:bodyPr/>
        <a:lstStyle/>
        <a:p>
          <a:endParaRPr lang="hu-HU"/>
        </a:p>
      </dgm:t>
    </dgm:pt>
    <dgm:pt modelId="{CCE485EB-7423-49EB-B23C-A2A61FE8C167}">
      <dgm:prSet phldrT="[Szöveg]"/>
      <dgm:spPr/>
      <dgm:t>
        <a:bodyPr/>
        <a:lstStyle/>
        <a:p>
          <a:r>
            <a:rPr lang="hu-HU" b="1" dirty="0" smtClean="0"/>
            <a:t>Adó szakrendszer</a:t>
          </a:r>
          <a:endParaRPr lang="hu-HU" b="1" dirty="0"/>
        </a:p>
      </dgm:t>
    </dgm:pt>
    <dgm:pt modelId="{B6A49C15-125B-4974-B37D-60BE53C89748}" type="parTrans" cxnId="{042046CC-CE71-48CC-8EE4-B5DC87195448}">
      <dgm:prSet/>
      <dgm:spPr/>
      <dgm:t>
        <a:bodyPr/>
        <a:lstStyle/>
        <a:p>
          <a:endParaRPr lang="hu-HU"/>
        </a:p>
      </dgm:t>
    </dgm:pt>
    <dgm:pt modelId="{250C8EBE-7539-44A5-8896-851EE58B616E}" type="sibTrans" cxnId="{042046CC-CE71-48CC-8EE4-B5DC87195448}">
      <dgm:prSet/>
      <dgm:spPr/>
      <dgm:t>
        <a:bodyPr/>
        <a:lstStyle/>
        <a:p>
          <a:endParaRPr lang="hu-HU"/>
        </a:p>
      </dgm:t>
    </dgm:pt>
    <dgm:pt modelId="{ADF90B82-20AA-4E48-8C2B-2CF204378E61}">
      <dgm:prSet phldrT="[Szöveg]"/>
      <dgm:spPr/>
      <dgm:t>
        <a:bodyPr/>
        <a:lstStyle/>
        <a:p>
          <a:r>
            <a:rPr lang="hu-HU" b="1" dirty="0" smtClean="0"/>
            <a:t>KERET</a:t>
          </a:r>
          <a:endParaRPr lang="hu-HU" b="1" dirty="0"/>
        </a:p>
      </dgm:t>
    </dgm:pt>
    <dgm:pt modelId="{AA5BD503-44B6-48C7-9A99-76F35D25151C}" type="parTrans" cxnId="{654D08F6-CAC8-405C-AB13-A6BFE587EF99}">
      <dgm:prSet/>
      <dgm:spPr/>
      <dgm:t>
        <a:bodyPr/>
        <a:lstStyle/>
        <a:p>
          <a:endParaRPr lang="hu-HU"/>
        </a:p>
      </dgm:t>
    </dgm:pt>
    <dgm:pt modelId="{C1A61F32-60F4-4307-BE3C-398B68C0D421}" type="sibTrans" cxnId="{654D08F6-CAC8-405C-AB13-A6BFE587EF99}">
      <dgm:prSet/>
      <dgm:spPr/>
      <dgm:t>
        <a:bodyPr/>
        <a:lstStyle/>
        <a:p>
          <a:endParaRPr lang="hu-HU"/>
        </a:p>
      </dgm:t>
    </dgm:pt>
    <dgm:pt modelId="{AE8E429D-4788-451D-9072-C3F574D739E2}">
      <dgm:prSet phldrT="[Szöveg]"/>
      <dgm:spPr/>
      <dgm:t>
        <a:bodyPr/>
        <a:lstStyle/>
        <a:p>
          <a:r>
            <a:rPr lang="hu-HU" b="1" dirty="0" smtClean="0"/>
            <a:t>Gazdálkodási szakrendszer</a:t>
          </a:r>
          <a:endParaRPr lang="hu-HU" b="1" dirty="0"/>
        </a:p>
      </dgm:t>
    </dgm:pt>
    <dgm:pt modelId="{E77D3085-C339-4CF5-98F9-1E63DC837257}" type="parTrans" cxnId="{7F30FC9A-F16A-49BE-937D-B4CAEB7A95BA}">
      <dgm:prSet/>
      <dgm:spPr/>
      <dgm:t>
        <a:bodyPr/>
        <a:lstStyle/>
        <a:p>
          <a:endParaRPr lang="hu-HU"/>
        </a:p>
      </dgm:t>
    </dgm:pt>
    <dgm:pt modelId="{94A155A2-6B29-4C0E-BB77-E9553E6938D3}" type="sibTrans" cxnId="{7F30FC9A-F16A-49BE-937D-B4CAEB7A95BA}">
      <dgm:prSet/>
      <dgm:spPr/>
      <dgm:t>
        <a:bodyPr/>
        <a:lstStyle/>
        <a:p>
          <a:endParaRPr lang="hu-HU"/>
        </a:p>
      </dgm:t>
    </dgm:pt>
    <dgm:pt modelId="{25648BF1-29B2-41B0-805A-ABD9A4364072}">
      <dgm:prSet phldrT="[Szöveg]"/>
      <dgm:spPr/>
      <dgm:t>
        <a:bodyPr/>
        <a:lstStyle/>
        <a:p>
          <a:r>
            <a:rPr lang="hu-HU" b="1" dirty="0" smtClean="0"/>
            <a:t>Ingatlanvagyon- kataszter szakrendszer</a:t>
          </a:r>
          <a:endParaRPr lang="hu-HU" b="1" dirty="0"/>
        </a:p>
      </dgm:t>
    </dgm:pt>
    <dgm:pt modelId="{227062F7-BD29-4A68-B03C-9B89C71097CA}" type="parTrans" cxnId="{1A1668EB-01B1-40DB-8053-ECC50BEE70D7}">
      <dgm:prSet/>
      <dgm:spPr/>
      <dgm:t>
        <a:bodyPr/>
        <a:lstStyle/>
        <a:p>
          <a:endParaRPr lang="hu-HU"/>
        </a:p>
      </dgm:t>
    </dgm:pt>
    <dgm:pt modelId="{5D3A6A16-7646-4B21-BEF3-D76F0A3C4124}" type="sibTrans" cxnId="{1A1668EB-01B1-40DB-8053-ECC50BEE70D7}">
      <dgm:prSet/>
      <dgm:spPr/>
      <dgm:t>
        <a:bodyPr/>
        <a:lstStyle/>
        <a:p>
          <a:endParaRPr lang="hu-HU"/>
        </a:p>
      </dgm:t>
    </dgm:pt>
    <dgm:pt modelId="{FBBC1388-4268-4ABC-9689-9102F36CFE36}">
      <dgm:prSet phldrT="[Szöveg]"/>
      <dgm:spPr/>
      <dgm:t>
        <a:bodyPr/>
        <a:lstStyle/>
        <a:p>
          <a:r>
            <a:rPr lang="hu-HU" b="1" dirty="0" smtClean="0"/>
            <a:t>Ipar és kereskedelmi szakrendszer</a:t>
          </a:r>
          <a:endParaRPr lang="hu-HU" b="1" dirty="0"/>
        </a:p>
      </dgm:t>
    </dgm:pt>
    <dgm:pt modelId="{A003DB80-85B0-4CED-97EF-42D6665FE5C4}" type="parTrans" cxnId="{23B701A9-7DA4-4AF8-986A-CEE0499C349C}">
      <dgm:prSet/>
      <dgm:spPr/>
      <dgm:t>
        <a:bodyPr/>
        <a:lstStyle/>
        <a:p>
          <a:endParaRPr lang="hu-HU"/>
        </a:p>
      </dgm:t>
    </dgm:pt>
    <dgm:pt modelId="{65607CB1-77E4-4543-B9BF-EFCACFA88EFF}" type="sibTrans" cxnId="{23B701A9-7DA4-4AF8-986A-CEE0499C349C}">
      <dgm:prSet/>
      <dgm:spPr/>
      <dgm:t>
        <a:bodyPr/>
        <a:lstStyle/>
        <a:p>
          <a:endParaRPr lang="hu-HU"/>
        </a:p>
      </dgm:t>
    </dgm:pt>
    <dgm:pt modelId="{502C8607-2F90-4CE3-8B32-2E6A0AC58279}" type="pres">
      <dgm:prSet presAssocID="{1B1E6E18-D1AA-456D-B581-43817799D9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0010A4DA-6456-4DD2-AE38-BB129CFCC420}" type="pres">
      <dgm:prSet presAssocID="{6A2EF0AD-3C0D-488D-B7BF-B7C6BF0A5B0B}" presName="hierRoot1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C7645F46-4D9D-4BF5-8A23-BE1DD5ACDCBF}" type="pres">
      <dgm:prSet presAssocID="{6A2EF0AD-3C0D-488D-B7BF-B7C6BF0A5B0B}" presName="rootComposite1" presStyleCnt="0"/>
      <dgm:spPr/>
      <dgm:t>
        <a:bodyPr/>
        <a:lstStyle/>
        <a:p>
          <a:endParaRPr lang="hu-HU"/>
        </a:p>
      </dgm:t>
    </dgm:pt>
    <dgm:pt modelId="{C865CFEE-CF42-4399-A216-5FCDC5FDDB2F}" type="pres">
      <dgm:prSet presAssocID="{6A2EF0AD-3C0D-488D-B7BF-B7C6BF0A5B0B}" presName="rootText1" presStyleLbl="node0" presStyleIdx="0" presStyleCnt="1" custScaleX="97094" custScaleY="19609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8DA00A5-5688-43EE-91FC-51FCD8422977}" type="pres">
      <dgm:prSet presAssocID="{6A2EF0AD-3C0D-488D-B7BF-B7C6BF0A5B0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93272AA7-BF55-444C-9072-EF8B865049B7}" type="pres">
      <dgm:prSet presAssocID="{6A2EF0AD-3C0D-488D-B7BF-B7C6BF0A5B0B}" presName="hierChild2" presStyleCnt="0"/>
      <dgm:spPr/>
      <dgm:t>
        <a:bodyPr/>
        <a:lstStyle/>
        <a:p>
          <a:endParaRPr lang="hu-HU"/>
        </a:p>
      </dgm:t>
    </dgm:pt>
    <dgm:pt modelId="{8DED1167-B1E7-42B1-867F-AAD67E60E960}" type="pres">
      <dgm:prSet presAssocID="{E3458A54-3355-4251-9C2A-E02E33AE4072}" presName="Name64" presStyleLbl="parChTrans1D2" presStyleIdx="0" presStyleCnt="2"/>
      <dgm:spPr/>
      <dgm:t>
        <a:bodyPr/>
        <a:lstStyle/>
        <a:p>
          <a:endParaRPr lang="hu-HU"/>
        </a:p>
      </dgm:t>
    </dgm:pt>
    <dgm:pt modelId="{B278F408-8B74-4651-A420-6B7BD7CABF85}" type="pres">
      <dgm:prSet presAssocID="{FEB1A64A-36EA-46B1-9D7C-6E11E1B7E21F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212F3205-6862-4B86-9F3B-E063048FD077}" type="pres">
      <dgm:prSet presAssocID="{FEB1A64A-36EA-46B1-9D7C-6E11E1B7E21F}" presName="rootComposite" presStyleCnt="0"/>
      <dgm:spPr/>
      <dgm:t>
        <a:bodyPr/>
        <a:lstStyle/>
        <a:p>
          <a:endParaRPr lang="hu-HU"/>
        </a:p>
      </dgm:t>
    </dgm:pt>
    <dgm:pt modelId="{254CD5F4-3219-48BB-800A-A79F29489158}" type="pres">
      <dgm:prSet presAssocID="{FEB1A64A-36EA-46B1-9D7C-6E11E1B7E21F}" presName="rootText" presStyleLbl="node2" presStyleIdx="0" presStyleCnt="2" custScaleY="24916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AE40053-5974-44EB-8132-2FAFC08AD6B6}" type="pres">
      <dgm:prSet presAssocID="{FEB1A64A-36EA-46B1-9D7C-6E11E1B7E21F}" presName="rootConnector" presStyleLbl="node2" presStyleIdx="0" presStyleCnt="2"/>
      <dgm:spPr/>
      <dgm:t>
        <a:bodyPr/>
        <a:lstStyle/>
        <a:p>
          <a:endParaRPr lang="hu-HU"/>
        </a:p>
      </dgm:t>
    </dgm:pt>
    <dgm:pt modelId="{DE3E0590-BA18-4989-8900-9731ADBEC413}" type="pres">
      <dgm:prSet presAssocID="{FEB1A64A-36EA-46B1-9D7C-6E11E1B7E21F}" presName="hierChild4" presStyleCnt="0"/>
      <dgm:spPr/>
      <dgm:t>
        <a:bodyPr/>
        <a:lstStyle/>
        <a:p>
          <a:endParaRPr lang="hu-HU"/>
        </a:p>
      </dgm:t>
    </dgm:pt>
    <dgm:pt modelId="{3080C03A-E1E7-418B-BF94-1FC8C1C58685}" type="pres">
      <dgm:prSet presAssocID="{FCBA92EE-14CF-4866-89FF-74ECD18E4984}" presName="Name64" presStyleLbl="parChTrans1D3" presStyleIdx="0" presStyleCnt="6"/>
      <dgm:spPr/>
      <dgm:t>
        <a:bodyPr/>
        <a:lstStyle/>
        <a:p>
          <a:endParaRPr lang="hu-HU"/>
        </a:p>
      </dgm:t>
    </dgm:pt>
    <dgm:pt modelId="{DCD8B6B1-D962-49BE-9F4D-1FB2C1804D8B}" type="pres">
      <dgm:prSet presAssocID="{E6E841E4-0827-4DCE-B7C1-90B8545D4F59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2DE40166-445F-444B-83B4-6F920D142AC2}" type="pres">
      <dgm:prSet presAssocID="{E6E841E4-0827-4DCE-B7C1-90B8545D4F59}" presName="rootComposite" presStyleCnt="0"/>
      <dgm:spPr/>
      <dgm:t>
        <a:bodyPr/>
        <a:lstStyle/>
        <a:p>
          <a:endParaRPr lang="hu-HU"/>
        </a:p>
      </dgm:t>
    </dgm:pt>
    <dgm:pt modelId="{7BA16447-4DE2-423F-AB93-D4DF64052EEB}" type="pres">
      <dgm:prSet presAssocID="{E6E841E4-0827-4DCE-B7C1-90B8545D4F59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EB73F0F-1E88-4D16-B282-ED07F80F2012}" type="pres">
      <dgm:prSet presAssocID="{E6E841E4-0827-4DCE-B7C1-90B8545D4F59}" presName="rootConnector" presStyleLbl="node3" presStyleIdx="0" presStyleCnt="6"/>
      <dgm:spPr/>
      <dgm:t>
        <a:bodyPr/>
        <a:lstStyle/>
        <a:p>
          <a:endParaRPr lang="hu-HU"/>
        </a:p>
      </dgm:t>
    </dgm:pt>
    <dgm:pt modelId="{CF2F9A8F-0927-4E5F-A7A4-E691FC5D0553}" type="pres">
      <dgm:prSet presAssocID="{E6E841E4-0827-4DCE-B7C1-90B8545D4F59}" presName="hierChild4" presStyleCnt="0"/>
      <dgm:spPr/>
      <dgm:t>
        <a:bodyPr/>
        <a:lstStyle/>
        <a:p>
          <a:endParaRPr lang="hu-HU"/>
        </a:p>
      </dgm:t>
    </dgm:pt>
    <dgm:pt modelId="{09AE2BBD-7A2A-4553-A826-8962A3AC45A1}" type="pres">
      <dgm:prSet presAssocID="{E6E841E4-0827-4DCE-B7C1-90B8545D4F59}" presName="hierChild5" presStyleCnt="0"/>
      <dgm:spPr/>
      <dgm:t>
        <a:bodyPr/>
        <a:lstStyle/>
        <a:p>
          <a:endParaRPr lang="hu-HU"/>
        </a:p>
      </dgm:t>
    </dgm:pt>
    <dgm:pt modelId="{CCEDBEC8-F9CD-4554-9560-53F82461E3A2}" type="pres">
      <dgm:prSet presAssocID="{AA5BD503-44B6-48C7-9A99-76F35D25151C}" presName="Name64" presStyleLbl="parChTrans1D3" presStyleIdx="1" presStyleCnt="6"/>
      <dgm:spPr/>
      <dgm:t>
        <a:bodyPr/>
        <a:lstStyle/>
        <a:p>
          <a:endParaRPr lang="hu-HU"/>
        </a:p>
      </dgm:t>
    </dgm:pt>
    <dgm:pt modelId="{CFD4B125-E551-4F5F-BF87-139244733BDC}" type="pres">
      <dgm:prSet presAssocID="{ADF90B82-20AA-4E48-8C2B-2CF204378E61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C7B1A033-02F9-4E86-BE05-01FDF0FFD936}" type="pres">
      <dgm:prSet presAssocID="{ADF90B82-20AA-4E48-8C2B-2CF204378E61}" presName="rootComposite" presStyleCnt="0"/>
      <dgm:spPr/>
      <dgm:t>
        <a:bodyPr/>
        <a:lstStyle/>
        <a:p>
          <a:endParaRPr lang="hu-HU"/>
        </a:p>
      </dgm:t>
    </dgm:pt>
    <dgm:pt modelId="{1F8C360F-6A38-40D2-98C3-38ECDD0E641C}" type="pres">
      <dgm:prSet presAssocID="{ADF90B82-20AA-4E48-8C2B-2CF204378E61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442F46-C3B9-4DF7-9DEF-2BB8A2510757}" type="pres">
      <dgm:prSet presAssocID="{ADF90B82-20AA-4E48-8C2B-2CF204378E61}" presName="rootConnector" presStyleLbl="node3" presStyleIdx="1" presStyleCnt="6"/>
      <dgm:spPr/>
      <dgm:t>
        <a:bodyPr/>
        <a:lstStyle/>
        <a:p>
          <a:endParaRPr lang="hu-HU"/>
        </a:p>
      </dgm:t>
    </dgm:pt>
    <dgm:pt modelId="{4F407C23-9334-4E5D-A02F-5DFCB14297CA}" type="pres">
      <dgm:prSet presAssocID="{ADF90B82-20AA-4E48-8C2B-2CF204378E61}" presName="hierChild4" presStyleCnt="0"/>
      <dgm:spPr/>
      <dgm:t>
        <a:bodyPr/>
        <a:lstStyle/>
        <a:p>
          <a:endParaRPr lang="hu-HU"/>
        </a:p>
      </dgm:t>
    </dgm:pt>
    <dgm:pt modelId="{4DA1BA2E-D18A-407E-BB55-217DE3759EBC}" type="pres">
      <dgm:prSet presAssocID="{ADF90B82-20AA-4E48-8C2B-2CF204378E61}" presName="hierChild5" presStyleCnt="0"/>
      <dgm:spPr/>
      <dgm:t>
        <a:bodyPr/>
        <a:lstStyle/>
        <a:p>
          <a:endParaRPr lang="hu-HU"/>
        </a:p>
      </dgm:t>
    </dgm:pt>
    <dgm:pt modelId="{9220C00C-6FA4-4E76-9114-3A565BEDE04E}" type="pres">
      <dgm:prSet presAssocID="{FEB1A64A-36EA-46B1-9D7C-6E11E1B7E21F}" presName="hierChild5" presStyleCnt="0"/>
      <dgm:spPr/>
      <dgm:t>
        <a:bodyPr/>
        <a:lstStyle/>
        <a:p>
          <a:endParaRPr lang="hu-HU"/>
        </a:p>
      </dgm:t>
    </dgm:pt>
    <dgm:pt modelId="{C47DABF7-BA93-469B-897A-1DDD3D5E5DD3}" type="pres">
      <dgm:prSet presAssocID="{F70F6366-CA31-4F97-957D-BFCD7AF51EFC}" presName="Name64" presStyleLbl="parChTrans1D2" presStyleIdx="1" presStyleCnt="2"/>
      <dgm:spPr/>
      <dgm:t>
        <a:bodyPr/>
        <a:lstStyle/>
        <a:p>
          <a:endParaRPr lang="hu-HU"/>
        </a:p>
      </dgm:t>
    </dgm:pt>
    <dgm:pt modelId="{474B61A8-512D-4837-8091-1E8DB4A14EA2}" type="pres">
      <dgm:prSet presAssocID="{2E5BE6C1-06C4-4CB8-B0AA-A1F244FA2AB7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734CB304-2206-4B45-8066-CB79D98B0E5E}" type="pres">
      <dgm:prSet presAssocID="{2E5BE6C1-06C4-4CB8-B0AA-A1F244FA2AB7}" presName="rootComposite" presStyleCnt="0"/>
      <dgm:spPr/>
      <dgm:t>
        <a:bodyPr/>
        <a:lstStyle/>
        <a:p>
          <a:endParaRPr lang="hu-HU"/>
        </a:p>
      </dgm:t>
    </dgm:pt>
    <dgm:pt modelId="{9F364949-0737-48D7-AEB6-544716E82161}" type="pres">
      <dgm:prSet presAssocID="{2E5BE6C1-06C4-4CB8-B0AA-A1F244FA2AB7}" presName="rootText" presStyleLbl="node2" presStyleIdx="1" presStyleCnt="2" custScaleY="24942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A4828C7-3239-45A2-AAA4-03EB8B0FEC87}" type="pres">
      <dgm:prSet presAssocID="{2E5BE6C1-06C4-4CB8-B0AA-A1F244FA2AB7}" presName="rootConnector" presStyleLbl="node2" presStyleIdx="1" presStyleCnt="2"/>
      <dgm:spPr/>
      <dgm:t>
        <a:bodyPr/>
        <a:lstStyle/>
        <a:p>
          <a:endParaRPr lang="hu-HU"/>
        </a:p>
      </dgm:t>
    </dgm:pt>
    <dgm:pt modelId="{4E101F4E-91BB-4249-A856-0B2AD9C9D4E3}" type="pres">
      <dgm:prSet presAssocID="{2E5BE6C1-06C4-4CB8-B0AA-A1F244FA2AB7}" presName="hierChild4" presStyleCnt="0"/>
      <dgm:spPr/>
      <dgm:t>
        <a:bodyPr/>
        <a:lstStyle/>
        <a:p>
          <a:endParaRPr lang="hu-HU"/>
        </a:p>
      </dgm:t>
    </dgm:pt>
    <dgm:pt modelId="{0748CC30-EFDF-4C49-AD14-E78F8722093E}" type="pres">
      <dgm:prSet presAssocID="{B6A49C15-125B-4974-B37D-60BE53C89748}" presName="Name64" presStyleLbl="parChTrans1D3" presStyleIdx="2" presStyleCnt="6"/>
      <dgm:spPr/>
      <dgm:t>
        <a:bodyPr/>
        <a:lstStyle/>
        <a:p>
          <a:endParaRPr lang="hu-HU"/>
        </a:p>
      </dgm:t>
    </dgm:pt>
    <dgm:pt modelId="{9B6FA5FD-5C78-4221-B573-E2F33945066A}" type="pres">
      <dgm:prSet presAssocID="{CCE485EB-7423-49EB-B23C-A2A61FE8C167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FDD81000-3343-4BF0-BC0D-C3385D0F7356}" type="pres">
      <dgm:prSet presAssocID="{CCE485EB-7423-49EB-B23C-A2A61FE8C167}" presName="rootComposite" presStyleCnt="0"/>
      <dgm:spPr/>
      <dgm:t>
        <a:bodyPr/>
        <a:lstStyle/>
        <a:p>
          <a:endParaRPr lang="hu-HU"/>
        </a:p>
      </dgm:t>
    </dgm:pt>
    <dgm:pt modelId="{15D764AC-FADF-4F8B-86E9-1EC7698C5C09}" type="pres">
      <dgm:prSet presAssocID="{CCE485EB-7423-49EB-B23C-A2A61FE8C167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E1DB4C7-62BE-484B-B4CF-9E78A749AEB5}" type="pres">
      <dgm:prSet presAssocID="{CCE485EB-7423-49EB-B23C-A2A61FE8C167}" presName="rootConnector" presStyleLbl="node3" presStyleIdx="2" presStyleCnt="6"/>
      <dgm:spPr/>
      <dgm:t>
        <a:bodyPr/>
        <a:lstStyle/>
        <a:p>
          <a:endParaRPr lang="hu-HU"/>
        </a:p>
      </dgm:t>
    </dgm:pt>
    <dgm:pt modelId="{5DF0EFDC-B3E5-47EA-B69E-FADAE0143526}" type="pres">
      <dgm:prSet presAssocID="{CCE485EB-7423-49EB-B23C-A2A61FE8C167}" presName="hierChild4" presStyleCnt="0"/>
      <dgm:spPr/>
      <dgm:t>
        <a:bodyPr/>
        <a:lstStyle/>
        <a:p>
          <a:endParaRPr lang="hu-HU"/>
        </a:p>
      </dgm:t>
    </dgm:pt>
    <dgm:pt modelId="{2CB08453-D1BF-4D26-8968-2C3A26B047E7}" type="pres">
      <dgm:prSet presAssocID="{CCE485EB-7423-49EB-B23C-A2A61FE8C167}" presName="hierChild5" presStyleCnt="0"/>
      <dgm:spPr/>
      <dgm:t>
        <a:bodyPr/>
        <a:lstStyle/>
        <a:p>
          <a:endParaRPr lang="hu-HU"/>
        </a:p>
      </dgm:t>
    </dgm:pt>
    <dgm:pt modelId="{39C9D179-29B5-4C1A-9EDA-E38281E8333A}" type="pres">
      <dgm:prSet presAssocID="{E77D3085-C339-4CF5-98F9-1E63DC837257}" presName="Name64" presStyleLbl="parChTrans1D3" presStyleIdx="3" presStyleCnt="6"/>
      <dgm:spPr/>
      <dgm:t>
        <a:bodyPr/>
        <a:lstStyle/>
        <a:p>
          <a:endParaRPr lang="hu-HU"/>
        </a:p>
      </dgm:t>
    </dgm:pt>
    <dgm:pt modelId="{834D4071-F431-4F03-8ADC-11F56F6C6477}" type="pres">
      <dgm:prSet presAssocID="{AE8E429D-4788-451D-9072-C3F574D739E2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8D8F2E75-989C-4910-A6DC-47A594F0DD67}" type="pres">
      <dgm:prSet presAssocID="{AE8E429D-4788-451D-9072-C3F574D739E2}" presName="rootComposite" presStyleCnt="0"/>
      <dgm:spPr/>
      <dgm:t>
        <a:bodyPr/>
        <a:lstStyle/>
        <a:p>
          <a:endParaRPr lang="hu-HU"/>
        </a:p>
      </dgm:t>
    </dgm:pt>
    <dgm:pt modelId="{2C14B383-790A-4BC8-B4EB-F556EEA412EF}" type="pres">
      <dgm:prSet presAssocID="{AE8E429D-4788-451D-9072-C3F574D739E2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6C348F0-79DA-4AAB-B64E-B4D0D605E4FC}" type="pres">
      <dgm:prSet presAssocID="{AE8E429D-4788-451D-9072-C3F574D739E2}" presName="rootConnector" presStyleLbl="node3" presStyleIdx="3" presStyleCnt="6"/>
      <dgm:spPr/>
      <dgm:t>
        <a:bodyPr/>
        <a:lstStyle/>
        <a:p>
          <a:endParaRPr lang="hu-HU"/>
        </a:p>
      </dgm:t>
    </dgm:pt>
    <dgm:pt modelId="{B22AB4B1-8CA3-444F-B971-434E246A7A20}" type="pres">
      <dgm:prSet presAssocID="{AE8E429D-4788-451D-9072-C3F574D739E2}" presName="hierChild4" presStyleCnt="0"/>
      <dgm:spPr/>
      <dgm:t>
        <a:bodyPr/>
        <a:lstStyle/>
        <a:p>
          <a:endParaRPr lang="hu-HU"/>
        </a:p>
      </dgm:t>
    </dgm:pt>
    <dgm:pt modelId="{262E6F79-4616-43EF-BEB7-4FD93273D584}" type="pres">
      <dgm:prSet presAssocID="{AE8E429D-4788-451D-9072-C3F574D739E2}" presName="hierChild5" presStyleCnt="0"/>
      <dgm:spPr/>
      <dgm:t>
        <a:bodyPr/>
        <a:lstStyle/>
        <a:p>
          <a:endParaRPr lang="hu-HU"/>
        </a:p>
      </dgm:t>
    </dgm:pt>
    <dgm:pt modelId="{F8AAB77B-61EC-4E36-B0A0-D9085B9EB1B4}" type="pres">
      <dgm:prSet presAssocID="{227062F7-BD29-4A68-B03C-9B89C71097CA}" presName="Name64" presStyleLbl="parChTrans1D3" presStyleIdx="4" presStyleCnt="6"/>
      <dgm:spPr/>
      <dgm:t>
        <a:bodyPr/>
        <a:lstStyle/>
        <a:p>
          <a:endParaRPr lang="hu-HU"/>
        </a:p>
      </dgm:t>
    </dgm:pt>
    <dgm:pt modelId="{E70422F7-F241-42A2-A90D-9953EC4AABEB}" type="pres">
      <dgm:prSet presAssocID="{25648BF1-29B2-41B0-805A-ABD9A4364072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EBADE46E-1ADA-4268-B6DB-D20FB1FD3D13}" type="pres">
      <dgm:prSet presAssocID="{25648BF1-29B2-41B0-805A-ABD9A4364072}" presName="rootComposite" presStyleCnt="0"/>
      <dgm:spPr/>
      <dgm:t>
        <a:bodyPr/>
        <a:lstStyle/>
        <a:p>
          <a:endParaRPr lang="hu-HU"/>
        </a:p>
      </dgm:t>
    </dgm:pt>
    <dgm:pt modelId="{04446CE2-3EAC-4BB9-87BA-71AA4447A7E3}" type="pres">
      <dgm:prSet presAssocID="{25648BF1-29B2-41B0-805A-ABD9A4364072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534E3A1-60A4-47D8-A0F3-59FA75C2C4CC}" type="pres">
      <dgm:prSet presAssocID="{25648BF1-29B2-41B0-805A-ABD9A4364072}" presName="rootConnector" presStyleLbl="node3" presStyleIdx="4" presStyleCnt="6"/>
      <dgm:spPr/>
      <dgm:t>
        <a:bodyPr/>
        <a:lstStyle/>
        <a:p>
          <a:endParaRPr lang="hu-HU"/>
        </a:p>
      </dgm:t>
    </dgm:pt>
    <dgm:pt modelId="{E2EEAA44-6198-4489-A019-E875853FBD9C}" type="pres">
      <dgm:prSet presAssocID="{25648BF1-29B2-41B0-805A-ABD9A4364072}" presName="hierChild4" presStyleCnt="0"/>
      <dgm:spPr/>
      <dgm:t>
        <a:bodyPr/>
        <a:lstStyle/>
        <a:p>
          <a:endParaRPr lang="hu-HU"/>
        </a:p>
      </dgm:t>
    </dgm:pt>
    <dgm:pt modelId="{88C7DF37-BCD2-4DBA-AFC7-F992F2492818}" type="pres">
      <dgm:prSet presAssocID="{25648BF1-29B2-41B0-805A-ABD9A4364072}" presName="hierChild5" presStyleCnt="0"/>
      <dgm:spPr/>
      <dgm:t>
        <a:bodyPr/>
        <a:lstStyle/>
        <a:p>
          <a:endParaRPr lang="hu-HU"/>
        </a:p>
      </dgm:t>
    </dgm:pt>
    <dgm:pt modelId="{25F88C46-C4B4-4F81-A133-67B6BB520938}" type="pres">
      <dgm:prSet presAssocID="{A003DB80-85B0-4CED-97EF-42D6665FE5C4}" presName="Name64" presStyleLbl="parChTrans1D3" presStyleIdx="5" presStyleCnt="6"/>
      <dgm:spPr/>
      <dgm:t>
        <a:bodyPr/>
        <a:lstStyle/>
        <a:p>
          <a:endParaRPr lang="hu-HU"/>
        </a:p>
      </dgm:t>
    </dgm:pt>
    <dgm:pt modelId="{E6B3F6F2-3CFE-4FD1-8D9E-29617111386C}" type="pres">
      <dgm:prSet presAssocID="{FBBC1388-4268-4ABC-9689-9102F36CFE36}" presName="hierRoot2" presStyleCnt="0">
        <dgm:presLayoutVars>
          <dgm:hierBranch val="init"/>
        </dgm:presLayoutVars>
      </dgm:prSet>
      <dgm:spPr/>
      <dgm:t>
        <a:bodyPr/>
        <a:lstStyle/>
        <a:p>
          <a:endParaRPr lang="hu-HU"/>
        </a:p>
      </dgm:t>
    </dgm:pt>
    <dgm:pt modelId="{19D0393F-6A11-4333-813C-857EB5D70800}" type="pres">
      <dgm:prSet presAssocID="{FBBC1388-4268-4ABC-9689-9102F36CFE36}" presName="rootComposite" presStyleCnt="0"/>
      <dgm:spPr/>
      <dgm:t>
        <a:bodyPr/>
        <a:lstStyle/>
        <a:p>
          <a:endParaRPr lang="hu-HU"/>
        </a:p>
      </dgm:t>
    </dgm:pt>
    <dgm:pt modelId="{29C72F4A-DBB5-4696-95CB-9F10A0D042C6}" type="pres">
      <dgm:prSet presAssocID="{FBBC1388-4268-4ABC-9689-9102F36CFE36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8F3A6D2-1F8F-4D4E-8B14-9B9D1C5AB95E}" type="pres">
      <dgm:prSet presAssocID="{FBBC1388-4268-4ABC-9689-9102F36CFE36}" presName="rootConnector" presStyleLbl="node3" presStyleIdx="5" presStyleCnt="6"/>
      <dgm:spPr/>
      <dgm:t>
        <a:bodyPr/>
        <a:lstStyle/>
        <a:p>
          <a:endParaRPr lang="hu-HU"/>
        </a:p>
      </dgm:t>
    </dgm:pt>
    <dgm:pt modelId="{0C939935-CB08-4278-AF0C-7C5743481526}" type="pres">
      <dgm:prSet presAssocID="{FBBC1388-4268-4ABC-9689-9102F36CFE36}" presName="hierChild4" presStyleCnt="0"/>
      <dgm:spPr/>
      <dgm:t>
        <a:bodyPr/>
        <a:lstStyle/>
        <a:p>
          <a:endParaRPr lang="hu-HU"/>
        </a:p>
      </dgm:t>
    </dgm:pt>
    <dgm:pt modelId="{9DE6BBF0-6C9F-410D-92A4-CB1035D36317}" type="pres">
      <dgm:prSet presAssocID="{FBBC1388-4268-4ABC-9689-9102F36CFE36}" presName="hierChild5" presStyleCnt="0"/>
      <dgm:spPr/>
      <dgm:t>
        <a:bodyPr/>
        <a:lstStyle/>
        <a:p>
          <a:endParaRPr lang="hu-HU"/>
        </a:p>
      </dgm:t>
    </dgm:pt>
    <dgm:pt modelId="{A13EB769-30CA-4614-BF1B-A6953175E685}" type="pres">
      <dgm:prSet presAssocID="{2E5BE6C1-06C4-4CB8-B0AA-A1F244FA2AB7}" presName="hierChild5" presStyleCnt="0"/>
      <dgm:spPr/>
      <dgm:t>
        <a:bodyPr/>
        <a:lstStyle/>
        <a:p>
          <a:endParaRPr lang="hu-HU"/>
        </a:p>
      </dgm:t>
    </dgm:pt>
    <dgm:pt modelId="{608BB187-D9E2-4966-A196-4D1EF721E602}" type="pres">
      <dgm:prSet presAssocID="{6A2EF0AD-3C0D-488D-B7BF-B7C6BF0A5B0B}" presName="hierChild3" presStyleCnt="0"/>
      <dgm:spPr/>
      <dgm:t>
        <a:bodyPr/>
        <a:lstStyle/>
        <a:p>
          <a:endParaRPr lang="hu-HU"/>
        </a:p>
      </dgm:t>
    </dgm:pt>
  </dgm:ptLst>
  <dgm:cxnLst>
    <dgm:cxn modelId="{F9D1F686-3786-4677-9AF9-ED5CEE102FBC}" type="presOf" srcId="{227062F7-BD29-4A68-B03C-9B89C71097CA}" destId="{F8AAB77B-61EC-4E36-B0A0-D9085B9EB1B4}" srcOrd="0" destOrd="0" presId="urn:microsoft.com/office/officeart/2009/3/layout/HorizontalOrganizationChart"/>
    <dgm:cxn modelId="{042046CC-CE71-48CC-8EE4-B5DC87195448}" srcId="{2E5BE6C1-06C4-4CB8-B0AA-A1F244FA2AB7}" destId="{CCE485EB-7423-49EB-B23C-A2A61FE8C167}" srcOrd="0" destOrd="0" parTransId="{B6A49C15-125B-4974-B37D-60BE53C89748}" sibTransId="{250C8EBE-7539-44A5-8896-851EE58B616E}"/>
    <dgm:cxn modelId="{129E7D92-5767-41F5-8A6F-BA78E0AD9F57}" type="presOf" srcId="{6A2EF0AD-3C0D-488D-B7BF-B7C6BF0A5B0B}" destId="{08DA00A5-5688-43EE-91FC-51FCD8422977}" srcOrd="1" destOrd="0" presId="urn:microsoft.com/office/officeart/2009/3/layout/HorizontalOrganizationChart"/>
    <dgm:cxn modelId="{D014F34D-2D2D-4592-9341-C9E5B8B0ACB0}" type="presOf" srcId="{A003DB80-85B0-4CED-97EF-42D6665FE5C4}" destId="{25F88C46-C4B4-4F81-A133-67B6BB520938}" srcOrd="0" destOrd="0" presId="urn:microsoft.com/office/officeart/2009/3/layout/HorizontalOrganizationChart"/>
    <dgm:cxn modelId="{A4AA1641-E702-475D-8E77-EC228FA9721F}" type="presOf" srcId="{FBBC1388-4268-4ABC-9689-9102F36CFE36}" destId="{29C72F4A-DBB5-4696-95CB-9F10A0D042C6}" srcOrd="0" destOrd="0" presId="urn:microsoft.com/office/officeart/2009/3/layout/HorizontalOrganizationChart"/>
    <dgm:cxn modelId="{FD4C3A85-1DC3-4BA6-8FF3-607AA44AD52B}" type="presOf" srcId="{2E5BE6C1-06C4-4CB8-B0AA-A1F244FA2AB7}" destId="{BA4828C7-3239-45A2-AAA4-03EB8B0FEC87}" srcOrd="1" destOrd="0" presId="urn:microsoft.com/office/officeart/2009/3/layout/HorizontalOrganizationChart"/>
    <dgm:cxn modelId="{BAF4B9E7-1CEF-4812-B908-F2CB8E529CA0}" type="presOf" srcId="{AE8E429D-4788-451D-9072-C3F574D739E2}" destId="{66C348F0-79DA-4AAB-B64E-B4D0D605E4FC}" srcOrd="1" destOrd="0" presId="urn:microsoft.com/office/officeart/2009/3/layout/HorizontalOrganizationChart"/>
    <dgm:cxn modelId="{A787AD74-26AF-4BC2-BE2E-D29DCE45B03E}" type="presOf" srcId="{FBBC1388-4268-4ABC-9689-9102F36CFE36}" destId="{98F3A6D2-1F8F-4D4E-8B14-9B9D1C5AB95E}" srcOrd="1" destOrd="0" presId="urn:microsoft.com/office/officeart/2009/3/layout/HorizontalOrganizationChart"/>
    <dgm:cxn modelId="{35904F56-E7AC-41AE-9856-E87134194BFF}" type="presOf" srcId="{FCBA92EE-14CF-4866-89FF-74ECD18E4984}" destId="{3080C03A-E1E7-418B-BF94-1FC8C1C58685}" srcOrd="0" destOrd="0" presId="urn:microsoft.com/office/officeart/2009/3/layout/HorizontalOrganizationChart"/>
    <dgm:cxn modelId="{96993B49-6755-454A-81D8-F8ADB448E4B0}" type="presOf" srcId="{E3458A54-3355-4251-9C2A-E02E33AE4072}" destId="{8DED1167-B1E7-42B1-867F-AAD67E60E960}" srcOrd="0" destOrd="0" presId="urn:microsoft.com/office/officeart/2009/3/layout/HorizontalOrganizationChart"/>
    <dgm:cxn modelId="{585ABDBD-4CA1-43C2-B0EB-86E97F3F2027}" type="presOf" srcId="{AE8E429D-4788-451D-9072-C3F574D739E2}" destId="{2C14B383-790A-4BC8-B4EB-F556EEA412EF}" srcOrd="0" destOrd="0" presId="urn:microsoft.com/office/officeart/2009/3/layout/HorizontalOrganizationChart"/>
    <dgm:cxn modelId="{1A1668EB-01B1-40DB-8053-ECC50BEE70D7}" srcId="{2E5BE6C1-06C4-4CB8-B0AA-A1F244FA2AB7}" destId="{25648BF1-29B2-41B0-805A-ABD9A4364072}" srcOrd="2" destOrd="0" parTransId="{227062F7-BD29-4A68-B03C-9B89C71097CA}" sibTransId="{5D3A6A16-7646-4B21-BEF3-D76F0A3C4124}"/>
    <dgm:cxn modelId="{17B02532-E096-409D-8E0D-DE2B12102CAF}" type="presOf" srcId="{ADF90B82-20AA-4E48-8C2B-2CF204378E61}" destId="{AD442F46-C3B9-4DF7-9DEF-2BB8A2510757}" srcOrd="1" destOrd="0" presId="urn:microsoft.com/office/officeart/2009/3/layout/HorizontalOrganizationChart"/>
    <dgm:cxn modelId="{9A2D06DF-1D94-41DD-9446-43C365583449}" type="presOf" srcId="{E6E841E4-0827-4DCE-B7C1-90B8545D4F59}" destId="{7BA16447-4DE2-423F-AB93-D4DF64052EEB}" srcOrd="0" destOrd="0" presId="urn:microsoft.com/office/officeart/2009/3/layout/HorizontalOrganizationChart"/>
    <dgm:cxn modelId="{2533A4C2-5DC5-4276-8160-4A80CA58699B}" type="presOf" srcId="{E6E841E4-0827-4DCE-B7C1-90B8545D4F59}" destId="{4EB73F0F-1E88-4D16-B282-ED07F80F2012}" srcOrd="1" destOrd="0" presId="urn:microsoft.com/office/officeart/2009/3/layout/HorizontalOrganizationChart"/>
    <dgm:cxn modelId="{5986515A-E06F-461C-B410-3FC39F4E4B51}" type="presOf" srcId="{AA5BD503-44B6-48C7-9A99-76F35D25151C}" destId="{CCEDBEC8-F9CD-4554-9560-53F82461E3A2}" srcOrd="0" destOrd="0" presId="urn:microsoft.com/office/officeart/2009/3/layout/HorizontalOrganizationChart"/>
    <dgm:cxn modelId="{A02FEA62-F4E8-4AF4-93F4-7DB89568EA6D}" type="presOf" srcId="{2E5BE6C1-06C4-4CB8-B0AA-A1F244FA2AB7}" destId="{9F364949-0737-48D7-AEB6-544716E82161}" srcOrd="0" destOrd="0" presId="urn:microsoft.com/office/officeart/2009/3/layout/HorizontalOrganizationChart"/>
    <dgm:cxn modelId="{7F30FC9A-F16A-49BE-937D-B4CAEB7A95BA}" srcId="{2E5BE6C1-06C4-4CB8-B0AA-A1F244FA2AB7}" destId="{AE8E429D-4788-451D-9072-C3F574D739E2}" srcOrd="1" destOrd="0" parTransId="{E77D3085-C339-4CF5-98F9-1E63DC837257}" sibTransId="{94A155A2-6B29-4C0E-BB77-E9553E6938D3}"/>
    <dgm:cxn modelId="{16E9E42C-BE55-4917-BCAF-949DBBC5116D}" type="presOf" srcId="{1B1E6E18-D1AA-456D-B581-43817799D96C}" destId="{502C8607-2F90-4CE3-8B32-2E6A0AC58279}" srcOrd="0" destOrd="0" presId="urn:microsoft.com/office/officeart/2009/3/layout/HorizontalOrganizationChart"/>
    <dgm:cxn modelId="{3A3EAE9E-83CF-4473-A529-241D37173C4A}" type="presOf" srcId="{25648BF1-29B2-41B0-805A-ABD9A4364072}" destId="{04446CE2-3EAC-4BB9-87BA-71AA4447A7E3}" srcOrd="0" destOrd="0" presId="urn:microsoft.com/office/officeart/2009/3/layout/HorizontalOrganizationChart"/>
    <dgm:cxn modelId="{4A6F83A9-463B-4871-9DF2-785AB8C000F1}" type="presOf" srcId="{CCE485EB-7423-49EB-B23C-A2A61FE8C167}" destId="{0E1DB4C7-62BE-484B-B4CF-9E78A749AEB5}" srcOrd="1" destOrd="0" presId="urn:microsoft.com/office/officeart/2009/3/layout/HorizontalOrganizationChart"/>
    <dgm:cxn modelId="{55717C66-88CC-427E-9530-A10DFF042176}" srcId="{1B1E6E18-D1AA-456D-B581-43817799D96C}" destId="{6A2EF0AD-3C0D-488D-B7BF-B7C6BF0A5B0B}" srcOrd="0" destOrd="0" parTransId="{EE7E458E-3D70-4A16-8163-24A9F32211D9}" sibTransId="{9526BA12-B510-4EE9-A00A-9C4CF8BF5B40}"/>
    <dgm:cxn modelId="{F7BC1FA8-37FA-4627-B515-15A16FC689CF}" srcId="{6A2EF0AD-3C0D-488D-B7BF-B7C6BF0A5B0B}" destId="{FEB1A64A-36EA-46B1-9D7C-6E11E1B7E21F}" srcOrd="0" destOrd="0" parTransId="{E3458A54-3355-4251-9C2A-E02E33AE4072}" sibTransId="{EEA9F6AD-E1D2-4839-A59C-2ECF1911640F}"/>
    <dgm:cxn modelId="{654D08F6-CAC8-405C-AB13-A6BFE587EF99}" srcId="{FEB1A64A-36EA-46B1-9D7C-6E11E1B7E21F}" destId="{ADF90B82-20AA-4E48-8C2B-2CF204378E61}" srcOrd="1" destOrd="0" parTransId="{AA5BD503-44B6-48C7-9A99-76F35D25151C}" sibTransId="{C1A61F32-60F4-4307-BE3C-398B68C0D421}"/>
    <dgm:cxn modelId="{29B26052-723B-4848-8428-86DC7DAD7276}" type="presOf" srcId="{6A2EF0AD-3C0D-488D-B7BF-B7C6BF0A5B0B}" destId="{C865CFEE-CF42-4399-A216-5FCDC5FDDB2F}" srcOrd="0" destOrd="0" presId="urn:microsoft.com/office/officeart/2009/3/layout/HorizontalOrganizationChart"/>
    <dgm:cxn modelId="{7422FB3B-D28D-4A70-BCBB-DBAC0622F95F}" type="presOf" srcId="{FEB1A64A-36EA-46B1-9D7C-6E11E1B7E21F}" destId="{DAE40053-5974-44EB-8132-2FAFC08AD6B6}" srcOrd="1" destOrd="0" presId="urn:microsoft.com/office/officeart/2009/3/layout/HorizontalOrganizationChart"/>
    <dgm:cxn modelId="{14EBB0D3-8EA5-42C3-A436-8A18650CFE94}" type="presOf" srcId="{B6A49C15-125B-4974-B37D-60BE53C89748}" destId="{0748CC30-EFDF-4C49-AD14-E78F8722093E}" srcOrd="0" destOrd="0" presId="urn:microsoft.com/office/officeart/2009/3/layout/HorizontalOrganizationChart"/>
    <dgm:cxn modelId="{AB857EE7-83E1-45D3-9175-4C90EBEC6907}" srcId="{FEB1A64A-36EA-46B1-9D7C-6E11E1B7E21F}" destId="{E6E841E4-0827-4DCE-B7C1-90B8545D4F59}" srcOrd="0" destOrd="0" parTransId="{FCBA92EE-14CF-4866-89FF-74ECD18E4984}" sibTransId="{13504DF4-33BB-4E39-9B5B-F989F84B198E}"/>
    <dgm:cxn modelId="{51162CB3-DA0A-4AAA-A9DB-0F3AD278C41A}" type="presOf" srcId="{FEB1A64A-36EA-46B1-9D7C-6E11E1B7E21F}" destId="{254CD5F4-3219-48BB-800A-A79F29489158}" srcOrd="0" destOrd="0" presId="urn:microsoft.com/office/officeart/2009/3/layout/HorizontalOrganizationChart"/>
    <dgm:cxn modelId="{B8D4979B-B431-4B11-930E-59E222DFB1BF}" type="presOf" srcId="{F70F6366-CA31-4F97-957D-BFCD7AF51EFC}" destId="{C47DABF7-BA93-469B-897A-1DDD3D5E5DD3}" srcOrd="0" destOrd="0" presId="urn:microsoft.com/office/officeart/2009/3/layout/HorizontalOrganizationChart"/>
    <dgm:cxn modelId="{0DC07609-2ECC-41A7-977A-99BB2840F765}" srcId="{6A2EF0AD-3C0D-488D-B7BF-B7C6BF0A5B0B}" destId="{2E5BE6C1-06C4-4CB8-B0AA-A1F244FA2AB7}" srcOrd="1" destOrd="0" parTransId="{F70F6366-CA31-4F97-957D-BFCD7AF51EFC}" sibTransId="{2002BA81-D1B1-4A0F-96E5-7F56A8B6FF7E}"/>
    <dgm:cxn modelId="{542ABF56-3B20-43B1-BD1F-4A381A98B114}" type="presOf" srcId="{E77D3085-C339-4CF5-98F9-1E63DC837257}" destId="{39C9D179-29B5-4C1A-9EDA-E38281E8333A}" srcOrd="0" destOrd="0" presId="urn:microsoft.com/office/officeart/2009/3/layout/HorizontalOrganizationChart"/>
    <dgm:cxn modelId="{AACE567A-39C2-4510-8732-4370728CA388}" type="presOf" srcId="{ADF90B82-20AA-4E48-8C2B-2CF204378E61}" destId="{1F8C360F-6A38-40D2-98C3-38ECDD0E641C}" srcOrd="0" destOrd="0" presId="urn:microsoft.com/office/officeart/2009/3/layout/HorizontalOrganizationChart"/>
    <dgm:cxn modelId="{A13B50E5-35D7-478B-9F30-26C4C60E55F6}" type="presOf" srcId="{CCE485EB-7423-49EB-B23C-A2A61FE8C167}" destId="{15D764AC-FADF-4F8B-86E9-1EC7698C5C09}" srcOrd="0" destOrd="0" presId="urn:microsoft.com/office/officeart/2009/3/layout/HorizontalOrganizationChart"/>
    <dgm:cxn modelId="{3D807D40-CD97-4497-AE63-245B3C2ADA27}" type="presOf" srcId="{25648BF1-29B2-41B0-805A-ABD9A4364072}" destId="{1534E3A1-60A4-47D8-A0F3-59FA75C2C4CC}" srcOrd="1" destOrd="0" presId="urn:microsoft.com/office/officeart/2009/3/layout/HorizontalOrganizationChart"/>
    <dgm:cxn modelId="{23B701A9-7DA4-4AF8-986A-CEE0499C349C}" srcId="{2E5BE6C1-06C4-4CB8-B0AA-A1F244FA2AB7}" destId="{FBBC1388-4268-4ABC-9689-9102F36CFE36}" srcOrd="3" destOrd="0" parTransId="{A003DB80-85B0-4CED-97EF-42D6665FE5C4}" sibTransId="{65607CB1-77E4-4543-B9BF-EFCACFA88EFF}"/>
    <dgm:cxn modelId="{B5D4FC06-4AB7-4CDA-BBFD-1909F908E56E}" type="presParOf" srcId="{502C8607-2F90-4CE3-8B32-2E6A0AC58279}" destId="{0010A4DA-6456-4DD2-AE38-BB129CFCC420}" srcOrd="0" destOrd="0" presId="urn:microsoft.com/office/officeart/2009/3/layout/HorizontalOrganizationChart"/>
    <dgm:cxn modelId="{1D0C1408-3751-4F58-88AB-001897128215}" type="presParOf" srcId="{0010A4DA-6456-4DD2-AE38-BB129CFCC420}" destId="{C7645F46-4D9D-4BF5-8A23-BE1DD5ACDCBF}" srcOrd="0" destOrd="0" presId="urn:microsoft.com/office/officeart/2009/3/layout/HorizontalOrganizationChart"/>
    <dgm:cxn modelId="{8BAC5A13-6D0C-4953-87A4-74AA311E13D4}" type="presParOf" srcId="{C7645F46-4D9D-4BF5-8A23-BE1DD5ACDCBF}" destId="{C865CFEE-CF42-4399-A216-5FCDC5FDDB2F}" srcOrd="0" destOrd="0" presId="urn:microsoft.com/office/officeart/2009/3/layout/HorizontalOrganizationChart"/>
    <dgm:cxn modelId="{C865B7EC-2406-40F5-95C4-96437AF3E1D0}" type="presParOf" srcId="{C7645F46-4D9D-4BF5-8A23-BE1DD5ACDCBF}" destId="{08DA00A5-5688-43EE-91FC-51FCD8422977}" srcOrd="1" destOrd="0" presId="urn:microsoft.com/office/officeart/2009/3/layout/HorizontalOrganizationChart"/>
    <dgm:cxn modelId="{F6860389-4A4F-4702-A211-AC4A9C0A4D69}" type="presParOf" srcId="{0010A4DA-6456-4DD2-AE38-BB129CFCC420}" destId="{93272AA7-BF55-444C-9072-EF8B865049B7}" srcOrd="1" destOrd="0" presId="urn:microsoft.com/office/officeart/2009/3/layout/HorizontalOrganizationChart"/>
    <dgm:cxn modelId="{7C1A38CA-F8DF-46AB-98EC-917490DB8444}" type="presParOf" srcId="{93272AA7-BF55-444C-9072-EF8B865049B7}" destId="{8DED1167-B1E7-42B1-867F-AAD67E60E960}" srcOrd="0" destOrd="0" presId="urn:microsoft.com/office/officeart/2009/3/layout/HorizontalOrganizationChart"/>
    <dgm:cxn modelId="{72F7F84D-0AC1-4CE0-A13C-D87337FE43C7}" type="presParOf" srcId="{93272AA7-BF55-444C-9072-EF8B865049B7}" destId="{B278F408-8B74-4651-A420-6B7BD7CABF85}" srcOrd="1" destOrd="0" presId="urn:microsoft.com/office/officeart/2009/3/layout/HorizontalOrganizationChart"/>
    <dgm:cxn modelId="{9C745AD0-1805-4326-B0A9-625216279997}" type="presParOf" srcId="{B278F408-8B74-4651-A420-6B7BD7CABF85}" destId="{212F3205-6862-4B86-9F3B-E063048FD077}" srcOrd="0" destOrd="0" presId="urn:microsoft.com/office/officeart/2009/3/layout/HorizontalOrganizationChart"/>
    <dgm:cxn modelId="{F8E6C66C-86AB-4321-A0AD-88BA41A8ABB1}" type="presParOf" srcId="{212F3205-6862-4B86-9F3B-E063048FD077}" destId="{254CD5F4-3219-48BB-800A-A79F29489158}" srcOrd="0" destOrd="0" presId="urn:microsoft.com/office/officeart/2009/3/layout/HorizontalOrganizationChart"/>
    <dgm:cxn modelId="{6C3F9287-7A13-4C99-8C82-807CA67ED0B7}" type="presParOf" srcId="{212F3205-6862-4B86-9F3B-E063048FD077}" destId="{DAE40053-5974-44EB-8132-2FAFC08AD6B6}" srcOrd="1" destOrd="0" presId="urn:microsoft.com/office/officeart/2009/3/layout/HorizontalOrganizationChart"/>
    <dgm:cxn modelId="{238882CC-76F5-4E9F-919E-F7F28AD1E9A4}" type="presParOf" srcId="{B278F408-8B74-4651-A420-6B7BD7CABF85}" destId="{DE3E0590-BA18-4989-8900-9731ADBEC413}" srcOrd="1" destOrd="0" presId="urn:microsoft.com/office/officeart/2009/3/layout/HorizontalOrganizationChart"/>
    <dgm:cxn modelId="{DBC6AF04-9FB7-4572-99C8-5DE0B6ED25A9}" type="presParOf" srcId="{DE3E0590-BA18-4989-8900-9731ADBEC413}" destId="{3080C03A-E1E7-418B-BF94-1FC8C1C58685}" srcOrd="0" destOrd="0" presId="urn:microsoft.com/office/officeart/2009/3/layout/HorizontalOrganizationChart"/>
    <dgm:cxn modelId="{7A2669C9-F943-4604-8DEB-A19141426DCD}" type="presParOf" srcId="{DE3E0590-BA18-4989-8900-9731ADBEC413}" destId="{DCD8B6B1-D962-49BE-9F4D-1FB2C1804D8B}" srcOrd="1" destOrd="0" presId="urn:microsoft.com/office/officeart/2009/3/layout/HorizontalOrganizationChart"/>
    <dgm:cxn modelId="{89B474C4-69FB-4BCC-AA0C-F6D6BA5B8FA5}" type="presParOf" srcId="{DCD8B6B1-D962-49BE-9F4D-1FB2C1804D8B}" destId="{2DE40166-445F-444B-83B4-6F920D142AC2}" srcOrd="0" destOrd="0" presId="urn:microsoft.com/office/officeart/2009/3/layout/HorizontalOrganizationChart"/>
    <dgm:cxn modelId="{815596BF-2B01-4ABC-94C5-53A1AFAAFEB2}" type="presParOf" srcId="{2DE40166-445F-444B-83B4-6F920D142AC2}" destId="{7BA16447-4DE2-423F-AB93-D4DF64052EEB}" srcOrd="0" destOrd="0" presId="urn:microsoft.com/office/officeart/2009/3/layout/HorizontalOrganizationChart"/>
    <dgm:cxn modelId="{EAFC0EA7-9AFF-47FE-A637-F740ED8A091C}" type="presParOf" srcId="{2DE40166-445F-444B-83B4-6F920D142AC2}" destId="{4EB73F0F-1E88-4D16-B282-ED07F80F2012}" srcOrd="1" destOrd="0" presId="urn:microsoft.com/office/officeart/2009/3/layout/HorizontalOrganizationChart"/>
    <dgm:cxn modelId="{1A8751F5-6EC8-42C9-A64F-3E17AE9D1D64}" type="presParOf" srcId="{DCD8B6B1-D962-49BE-9F4D-1FB2C1804D8B}" destId="{CF2F9A8F-0927-4E5F-A7A4-E691FC5D0553}" srcOrd="1" destOrd="0" presId="urn:microsoft.com/office/officeart/2009/3/layout/HorizontalOrganizationChart"/>
    <dgm:cxn modelId="{99CF8EE6-BAFD-4406-8EC1-433DC5F6FB3E}" type="presParOf" srcId="{DCD8B6B1-D962-49BE-9F4D-1FB2C1804D8B}" destId="{09AE2BBD-7A2A-4553-A826-8962A3AC45A1}" srcOrd="2" destOrd="0" presId="urn:microsoft.com/office/officeart/2009/3/layout/HorizontalOrganizationChart"/>
    <dgm:cxn modelId="{60FCA836-F147-43E9-8DBC-F4A5B2FB8BF6}" type="presParOf" srcId="{DE3E0590-BA18-4989-8900-9731ADBEC413}" destId="{CCEDBEC8-F9CD-4554-9560-53F82461E3A2}" srcOrd="2" destOrd="0" presId="urn:microsoft.com/office/officeart/2009/3/layout/HorizontalOrganizationChart"/>
    <dgm:cxn modelId="{F564B867-91D3-450A-9446-3F26FD1931B3}" type="presParOf" srcId="{DE3E0590-BA18-4989-8900-9731ADBEC413}" destId="{CFD4B125-E551-4F5F-BF87-139244733BDC}" srcOrd="3" destOrd="0" presId="urn:microsoft.com/office/officeart/2009/3/layout/HorizontalOrganizationChart"/>
    <dgm:cxn modelId="{534E01B7-FC2C-4668-A9D1-84723FDBC6E7}" type="presParOf" srcId="{CFD4B125-E551-4F5F-BF87-139244733BDC}" destId="{C7B1A033-02F9-4E86-BE05-01FDF0FFD936}" srcOrd="0" destOrd="0" presId="urn:microsoft.com/office/officeart/2009/3/layout/HorizontalOrganizationChart"/>
    <dgm:cxn modelId="{B4A63B38-DF5B-4EEB-AAAC-44C7BC6E969D}" type="presParOf" srcId="{C7B1A033-02F9-4E86-BE05-01FDF0FFD936}" destId="{1F8C360F-6A38-40D2-98C3-38ECDD0E641C}" srcOrd="0" destOrd="0" presId="urn:microsoft.com/office/officeart/2009/3/layout/HorizontalOrganizationChart"/>
    <dgm:cxn modelId="{221FF2F3-56F6-492E-B403-CB2793DF5E90}" type="presParOf" srcId="{C7B1A033-02F9-4E86-BE05-01FDF0FFD936}" destId="{AD442F46-C3B9-4DF7-9DEF-2BB8A2510757}" srcOrd="1" destOrd="0" presId="urn:microsoft.com/office/officeart/2009/3/layout/HorizontalOrganizationChart"/>
    <dgm:cxn modelId="{2247675F-7097-491A-905E-BEAF9058B04F}" type="presParOf" srcId="{CFD4B125-E551-4F5F-BF87-139244733BDC}" destId="{4F407C23-9334-4E5D-A02F-5DFCB14297CA}" srcOrd="1" destOrd="0" presId="urn:microsoft.com/office/officeart/2009/3/layout/HorizontalOrganizationChart"/>
    <dgm:cxn modelId="{C907DACD-1591-4251-96EB-99686251D742}" type="presParOf" srcId="{CFD4B125-E551-4F5F-BF87-139244733BDC}" destId="{4DA1BA2E-D18A-407E-BB55-217DE3759EBC}" srcOrd="2" destOrd="0" presId="urn:microsoft.com/office/officeart/2009/3/layout/HorizontalOrganizationChart"/>
    <dgm:cxn modelId="{7B3C6C29-E338-4ABA-9299-3BB1E70394B1}" type="presParOf" srcId="{B278F408-8B74-4651-A420-6B7BD7CABF85}" destId="{9220C00C-6FA4-4E76-9114-3A565BEDE04E}" srcOrd="2" destOrd="0" presId="urn:microsoft.com/office/officeart/2009/3/layout/HorizontalOrganizationChart"/>
    <dgm:cxn modelId="{95CF23E3-CC29-43D4-933F-E00A23B6F994}" type="presParOf" srcId="{93272AA7-BF55-444C-9072-EF8B865049B7}" destId="{C47DABF7-BA93-469B-897A-1DDD3D5E5DD3}" srcOrd="2" destOrd="0" presId="urn:microsoft.com/office/officeart/2009/3/layout/HorizontalOrganizationChart"/>
    <dgm:cxn modelId="{F66080BD-0562-4E98-92A7-AAC41ADA6168}" type="presParOf" srcId="{93272AA7-BF55-444C-9072-EF8B865049B7}" destId="{474B61A8-512D-4837-8091-1E8DB4A14EA2}" srcOrd="3" destOrd="0" presId="urn:microsoft.com/office/officeart/2009/3/layout/HorizontalOrganizationChart"/>
    <dgm:cxn modelId="{8E182AD2-22D8-4956-BEBC-0F85D9BC8F8C}" type="presParOf" srcId="{474B61A8-512D-4837-8091-1E8DB4A14EA2}" destId="{734CB304-2206-4B45-8066-CB79D98B0E5E}" srcOrd="0" destOrd="0" presId="urn:microsoft.com/office/officeart/2009/3/layout/HorizontalOrganizationChart"/>
    <dgm:cxn modelId="{514E8AF4-F674-4E40-A8F8-F747ADDF3658}" type="presParOf" srcId="{734CB304-2206-4B45-8066-CB79D98B0E5E}" destId="{9F364949-0737-48D7-AEB6-544716E82161}" srcOrd="0" destOrd="0" presId="urn:microsoft.com/office/officeart/2009/3/layout/HorizontalOrganizationChart"/>
    <dgm:cxn modelId="{4CD40B7A-1CAF-46FF-BD8A-85CA26DC8DFA}" type="presParOf" srcId="{734CB304-2206-4B45-8066-CB79D98B0E5E}" destId="{BA4828C7-3239-45A2-AAA4-03EB8B0FEC87}" srcOrd="1" destOrd="0" presId="urn:microsoft.com/office/officeart/2009/3/layout/HorizontalOrganizationChart"/>
    <dgm:cxn modelId="{8ECD36AB-725C-48EF-8E76-C48A0121A249}" type="presParOf" srcId="{474B61A8-512D-4837-8091-1E8DB4A14EA2}" destId="{4E101F4E-91BB-4249-A856-0B2AD9C9D4E3}" srcOrd="1" destOrd="0" presId="urn:microsoft.com/office/officeart/2009/3/layout/HorizontalOrganizationChart"/>
    <dgm:cxn modelId="{E5CE2EAD-2392-430C-9AFD-F458410B2467}" type="presParOf" srcId="{4E101F4E-91BB-4249-A856-0B2AD9C9D4E3}" destId="{0748CC30-EFDF-4C49-AD14-E78F8722093E}" srcOrd="0" destOrd="0" presId="urn:microsoft.com/office/officeart/2009/3/layout/HorizontalOrganizationChart"/>
    <dgm:cxn modelId="{EBFD3852-1463-4D41-8D6E-BBE78F2F6312}" type="presParOf" srcId="{4E101F4E-91BB-4249-A856-0B2AD9C9D4E3}" destId="{9B6FA5FD-5C78-4221-B573-E2F33945066A}" srcOrd="1" destOrd="0" presId="urn:microsoft.com/office/officeart/2009/3/layout/HorizontalOrganizationChart"/>
    <dgm:cxn modelId="{1E5B991C-9172-4C8B-B5AC-06714F388A88}" type="presParOf" srcId="{9B6FA5FD-5C78-4221-B573-E2F33945066A}" destId="{FDD81000-3343-4BF0-BC0D-C3385D0F7356}" srcOrd="0" destOrd="0" presId="urn:microsoft.com/office/officeart/2009/3/layout/HorizontalOrganizationChart"/>
    <dgm:cxn modelId="{60F10BBE-E7AC-42DE-AB38-F5DEDA178649}" type="presParOf" srcId="{FDD81000-3343-4BF0-BC0D-C3385D0F7356}" destId="{15D764AC-FADF-4F8B-86E9-1EC7698C5C09}" srcOrd="0" destOrd="0" presId="urn:microsoft.com/office/officeart/2009/3/layout/HorizontalOrganizationChart"/>
    <dgm:cxn modelId="{E3985E49-B3E5-47C5-986B-C5F54AA841B2}" type="presParOf" srcId="{FDD81000-3343-4BF0-BC0D-C3385D0F7356}" destId="{0E1DB4C7-62BE-484B-B4CF-9E78A749AEB5}" srcOrd="1" destOrd="0" presId="urn:microsoft.com/office/officeart/2009/3/layout/HorizontalOrganizationChart"/>
    <dgm:cxn modelId="{E3539463-6B97-4106-8F6F-03A18ACFE09A}" type="presParOf" srcId="{9B6FA5FD-5C78-4221-B573-E2F33945066A}" destId="{5DF0EFDC-B3E5-47EA-B69E-FADAE0143526}" srcOrd="1" destOrd="0" presId="urn:microsoft.com/office/officeart/2009/3/layout/HorizontalOrganizationChart"/>
    <dgm:cxn modelId="{91D425C2-A221-4782-9E0D-405224C3D9DF}" type="presParOf" srcId="{9B6FA5FD-5C78-4221-B573-E2F33945066A}" destId="{2CB08453-D1BF-4D26-8968-2C3A26B047E7}" srcOrd="2" destOrd="0" presId="urn:microsoft.com/office/officeart/2009/3/layout/HorizontalOrganizationChart"/>
    <dgm:cxn modelId="{BCCF78EC-12B7-4AB0-9C6E-706BC46196DE}" type="presParOf" srcId="{4E101F4E-91BB-4249-A856-0B2AD9C9D4E3}" destId="{39C9D179-29B5-4C1A-9EDA-E38281E8333A}" srcOrd="2" destOrd="0" presId="urn:microsoft.com/office/officeart/2009/3/layout/HorizontalOrganizationChart"/>
    <dgm:cxn modelId="{49254261-447F-4413-9405-773C8ED3355B}" type="presParOf" srcId="{4E101F4E-91BB-4249-A856-0B2AD9C9D4E3}" destId="{834D4071-F431-4F03-8ADC-11F56F6C6477}" srcOrd="3" destOrd="0" presId="urn:microsoft.com/office/officeart/2009/3/layout/HorizontalOrganizationChart"/>
    <dgm:cxn modelId="{03E31EB6-7AE2-4801-94CA-F6B12EE29DD8}" type="presParOf" srcId="{834D4071-F431-4F03-8ADC-11F56F6C6477}" destId="{8D8F2E75-989C-4910-A6DC-47A594F0DD67}" srcOrd="0" destOrd="0" presId="urn:microsoft.com/office/officeart/2009/3/layout/HorizontalOrganizationChart"/>
    <dgm:cxn modelId="{D7A3ECB6-4352-4505-A375-E190763FDB4B}" type="presParOf" srcId="{8D8F2E75-989C-4910-A6DC-47A594F0DD67}" destId="{2C14B383-790A-4BC8-B4EB-F556EEA412EF}" srcOrd="0" destOrd="0" presId="urn:microsoft.com/office/officeart/2009/3/layout/HorizontalOrganizationChart"/>
    <dgm:cxn modelId="{EAA564AF-3BF8-4863-A866-7A86FE5443D3}" type="presParOf" srcId="{8D8F2E75-989C-4910-A6DC-47A594F0DD67}" destId="{66C348F0-79DA-4AAB-B64E-B4D0D605E4FC}" srcOrd="1" destOrd="0" presId="urn:microsoft.com/office/officeart/2009/3/layout/HorizontalOrganizationChart"/>
    <dgm:cxn modelId="{EE449BF6-DDBA-47E1-8779-90C88A581551}" type="presParOf" srcId="{834D4071-F431-4F03-8ADC-11F56F6C6477}" destId="{B22AB4B1-8CA3-444F-B971-434E246A7A20}" srcOrd="1" destOrd="0" presId="urn:microsoft.com/office/officeart/2009/3/layout/HorizontalOrganizationChart"/>
    <dgm:cxn modelId="{58C2EAFC-2C8B-455F-8094-A61E7C1BA40E}" type="presParOf" srcId="{834D4071-F431-4F03-8ADC-11F56F6C6477}" destId="{262E6F79-4616-43EF-BEB7-4FD93273D584}" srcOrd="2" destOrd="0" presId="urn:microsoft.com/office/officeart/2009/3/layout/HorizontalOrganizationChart"/>
    <dgm:cxn modelId="{1C41DD78-016A-444B-B854-AD5503092268}" type="presParOf" srcId="{4E101F4E-91BB-4249-A856-0B2AD9C9D4E3}" destId="{F8AAB77B-61EC-4E36-B0A0-D9085B9EB1B4}" srcOrd="4" destOrd="0" presId="urn:microsoft.com/office/officeart/2009/3/layout/HorizontalOrganizationChart"/>
    <dgm:cxn modelId="{F6AA8628-B86B-4FD7-8382-A58F2A090A80}" type="presParOf" srcId="{4E101F4E-91BB-4249-A856-0B2AD9C9D4E3}" destId="{E70422F7-F241-42A2-A90D-9953EC4AABEB}" srcOrd="5" destOrd="0" presId="urn:microsoft.com/office/officeart/2009/3/layout/HorizontalOrganizationChart"/>
    <dgm:cxn modelId="{2A8AE574-0E5F-4180-825B-23545A8FC561}" type="presParOf" srcId="{E70422F7-F241-42A2-A90D-9953EC4AABEB}" destId="{EBADE46E-1ADA-4268-B6DB-D20FB1FD3D13}" srcOrd="0" destOrd="0" presId="urn:microsoft.com/office/officeart/2009/3/layout/HorizontalOrganizationChart"/>
    <dgm:cxn modelId="{509FA296-59B3-4737-BBC2-1A6A118A1724}" type="presParOf" srcId="{EBADE46E-1ADA-4268-B6DB-D20FB1FD3D13}" destId="{04446CE2-3EAC-4BB9-87BA-71AA4447A7E3}" srcOrd="0" destOrd="0" presId="urn:microsoft.com/office/officeart/2009/3/layout/HorizontalOrganizationChart"/>
    <dgm:cxn modelId="{1D4106B1-EEAA-4952-A2F5-A5339AC01B3C}" type="presParOf" srcId="{EBADE46E-1ADA-4268-B6DB-D20FB1FD3D13}" destId="{1534E3A1-60A4-47D8-A0F3-59FA75C2C4CC}" srcOrd="1" destOrd="0" presId="urn:microsoft.com/office/officeart/2009/3/layout/HorizontalOrganizationChart"/>
    <dgm:cxn modelId="{1A032984-28C5-4FB1-AC2A-0CB5E0A36A4D}" type="presParOf" srcId="{E70422F7-F241-42A2-A90D-9953EC4AABEB}" destId="{E2EEAA44-6198-4489-A019-E875853FBD9C}" srcOrd="1" destOrd="0" presId="urn:microsoft.com/office/officeart/2009/3/layout/HorizontalOrganizationChart"/>
    <dgm:cxn modelId="{0FA5E61C-48E0-4799-94D9-BC58505C5251}" type="presParOf" srcId="{E70422F7-F241-42A2-A90D-9953EC4AABEB}" destId="{88C7DF37-BCD2-4DBA-AFC7-F992F2492818}" srcOrd="2" destOrd="0" presId="urn:microsoft.com/office/officeart/2009/3/layout/HorizontalOrganizationChart"/>
    <dgm:cxn modelId="{DDB64361-775F-488C-BFE6-2AD902ECEBB6}" type="presParOf" srcId="{4E101F4E-91BB-4249-A856-0B2AD9C9D4E3}" destId="{25F88C46-C4B4-4F81-A133-67B6BB520938}" srcOrd="6" destOrd="0" presId="urn:microsoft.com/office/officeart/2009/3/layout/HorizontalOrganizationChart"/>
    <dgm:cxn modelId="{6CEEA41A-0B5D-44F7-9F89-BC30FB8E20D0}" type="presParOf" srcId="{4E101F4E-91BB-4249-A856-0B2AD9C9D4E3}" destId="{E6B3F6F2-3CFE-4FD1-8D9E-29617111386C}" srcOrd="7" destOrd="0" presId="urn:microsoft.com/office/officeart/2009/3/layout/HorizontalOrganizationChart"/>
    <dgm:cxn modelId="{0879B72E-05C1-4912-9B07-360572E58566}" type="presParOf" srcId="{E6B3F6F2-3CFE-4FD1-8D9E-29617111386C}" destId="{19D0393F-6A11-4333-813C-857EB5D70800}" srcOrd="0" destOrd="0" presId="urn:microsoft.com/office/officeart/2009/3/layout/HorizontalOrganizationChart"/>
    <dgm:cxn modelId="{8ABC405C-3E2B-48DD-BA6E-26B3ED48FA90}" type="presParOf" srcId="{19D0393F-6A11-4333-813C-857EB5D70800}" destId="{29C72F4A-DBB5-4696-95CB-9F10A0D042C6}" srcOrd="0" destOrd="0" presId="urn:microsoft.com/office/officeart/2009/3/layout/HorizontalOrganizationChart"/>
    <dgm:cxn modelId="{6AAB8AAF-0368-45A7-A938-45E955E04079}" type="presParOf" srcId="{19D0393F-6A11-4333-813C-857EB5D70800}" destId="{98F3A6D2-1F8F-4D4E-8B14-9B9D1C5AB95E}" srcOrd="1" destOrd="0" presId="urn:microsoft.com/office/officeart/2009/3/layout/HorizontalOrganizationChart"/>
    <dgm:cxn modelId="{944A4C5E-8CA8-4DDA-B626-970BFB329564}" type="presParOf" srcId="{E6B3F6F2-3CFE-4FD1-8D9E-29617111386C}" destId="{0C939935-CB08-4278-AF0C-7C5743481526}" srcOrd="1" destOrd="0" presId="urn:microsoft.com/office/officeart/2009/3/layout/HorizontalOrganizationChart"/>
    <dgm:cxn modelId="{F02E2914-7BCD-4D02-97B7-357914EE11F4}" type="presParOf" srcId="{E6B3F6F2-3CFE-4FD1-8D9E-29617111386C}" destId="{9DE6BBF0-6C9F-410D-92A4-CB1035D36317}" srcOrd="2" destOrd="0" presId="urn:microsoft.com/office/officeart/2009/3/layout/HorizontalOrganizationChart"/>
    <dgm:cxn modelId="{EA661C56-E9CA-4495-B188-B7048B0DC34F}" type="presParOf" srcId="{474B61A8-512D-4837-8091-1E8DB4A14EA2}" destId="{A13EB769-30CA-4614-BF1B-A6953175E685}" srcOrd="2" destOrd="0" presId="urn:microsoft.com/office/officeart/2009/3/layout/HorizontalOrganizationChart"/>
    <dgm:cxn modelId="{BF56A5BE-5218-43F7-A5A9-F89D70F3D3EA}" type="presParOf" srcId="{0010A4DA-6456-4DD2-AE38-BB129CFCC420}" destId="{608BB187-D9E2-4966-A196-4D1EF721E60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F73D4-21A0-413F-B30C-AA40E3D8E155}">
      <dsp:nvSpPr>
        <dsp:cNvPr id="0" name=""/>
        <dsp:cNvSpPr/>
      </dsp:nvSpPr>
      <dsp:spPr>
        <a:xfrm>
          <a:off x="3698" y="0"/>
          <a:ext cx="3557432" cy="4536504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Az önkormányzati ASP rendszer továbbfejlesztése és országos kiterjesztése (ASP 2.0)</a:t>
          </a:r>
          <a:endParaRPr lang="hu-HU" sz="1800" kern="1200" dirty="0"/>
        </a:p>
      </dsp:txBody>
      <dsp:txXfrm>
        <a:off x="3698" y="0"/>
        <a:ext cx="3557432" cy="1360951"/>
      </dsp:txXfrm>
    </dsp:sp>
    <dsp:sp modelId="{05B9DA80-DF72-4E78-A1FE-349E5808894A}">
      <dsp:nvSpPr>
        <dsp:cNvPr id="0" name=""/>
        <dsp:cNvSpPr/>
      </dsp:nvSpPr>
      <dsp:spPr>
        <a:xfrm>
          <a:off x="359441" y="1362280"/>
          <a:ext cx="2845945" cy="136781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b="1" kern="1200" dirty="0" smtClean="0">
              <a:solidFill>
                <a:schemeClr val="bg1"/>
              </a:solidFill>
            </a:rPr>
            <a:t>1</a:t>
          </a:r>
          <a:r>
            <a:rPr lang="hu-HU" sz="3000" kern="1200" dirty="0" smtClean="0">
              <a:solidFill>
                <a:schemeClr val="bg1"/>
              </a:solidFill>
            </a:rPr>
            <a:t>5 Mrd Ft</a:t>
          </a:r>
          <a:endParaRPr lang="hu-HU" sz="3000" kern="1200" dirty="0"/>
        </a:p>
      </dsp:txBody>
      <dsp:txXfrm>
        <a:off x="399503" y="1402342"/>
        <a:ext cx="2765821" cy="1287693"/>
      </dsp:txXfrm>
    </dsp:sp>
    <dsp:sp modelId="{29F12D68-DD2F-4093-99BD-503F93B8825B}">
      <dsp:nvSpPr>
        <dsp:cNvPr id="0" name=""/>
        <dsp:cNvSpPr/>
      </dsp:nvSpPr>
      <dsp:spPr>
        <a:xfrm>
          <a:off x="359441" y="2940531"/>
          <a:ext cx="2845945" cy="136781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90263"/>
            <a:satOff val="-22543"/>
            <a:lumOff val="2477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 smtClean="0"/>
            <a:t>7 konzorciumi tag</a:t>
          </a:r>
          <a:endParaRPr lang="hu-HU" sz="3000" kern="1200" dirty="0"/>
        </a:p>
      </dsp:txBody>
      <dsp:txXfrm>
        <a:off x="399503" y="2980593"/>
        <a:ext cx="2765821" cy="1287693"/>
      </dsp:txXfrm>
    </dsp:sp>
    <dsp:sp modelId="{7CB12EE0-3B38-4D8B-A620-72CA40480E44}">
      <dsp:nvSpPr>
        <dsp:cNvPr id="0" name=""/>
        <dsp:cNvSpPr/>
      </dsp:nvSpPr>
      <dsp:spPr>
        <a:xfrm>
          <a:off x="3827937" y="0"/>
          <a:ext cx="3557432" cy="4536504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Csatlakoztatási konstrukció az önkormányzati ASP rendszer országos kiterjesztéséhez</a:t>
          </a:r>
          <a:endParaRPr lang="hu-HU" sz="1800" kern="1200" dirty="0"/>
        </a:p>
      </dsp:txBody>
      <dsp:txXfrm>
        <a:off x="3827937" y="0"/>
        <a:ext cx="3557432" cy="1360951"/>
      </dsp:txXfrm>
    </dsp:sp>
    <dsp:sp modelId="{12AF7C86-200A-4351-9EE2-62ED8C5DB390}">
      <dsp:nvSpPr>
        <dsp:cNvPr id="0" name=""/>
        <dsp:cNvSpPr/>
      </dsp:nvSpPr>
      <dsp:spPr>
        <a:xfrm>
          <a:off x="4183680" y="1362280"/>
          <a:ext cx="2845945" cy="136781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780526"/>
            <a:satOff val="-45086"/>
            <a:lumOff val="4953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 smtClean="0">
              <a:solidFill>
                <a:schemeClr val="bg1"/>
              </a:solidFill>
            </a:rPr>
            <a:t>8,5 Mrd Ft</a:t>
          </a:r>
          <a:endParaRPr lang="hu-HU" sz="3000" kern="1200" dirty="0"/>
        </a:p>
      </dsp:txBody>
      <dsp:txXfrm>
        <a:off x="4223742" y="1402342"/>
        <a:ext cx="2765821" cy="1287693"/>
      </dsp:txXfrm>
    </dsp:sp>
    <dsp:sp modelId="{7E990B12-0057-4B46-AD03-4FEABD8EA5D8}">
      <dsp:nvSpPr>
        <dsp:cNvPr id="0" name=""/>
        <dsp:cNvSpPr/>
      </dsp:nvSpPr>
      <dsp:spPr>
        <a:xfrm>
          <a:off x="4183680" y="2940531"/>
          <a:ext cx="2845945" cy="136781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90263"/>
            <a:satOff val="-22543"/>
            <a:lumOff val="2477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 smtClean="0"/>
            <a:t>~ 3000 önkormányzat</a:t>
          </a:r>
          <a:endParaRPr lang="hu-HU" sz="3000" kern="1200" dirty="0"/>
        </a:p>
      </dsp:txBody>
      <dsp:txXfrm>
        <a:off x="4223742" y="2980593"/>
        <a:ext cx="2765821" cy="1287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E2D1A-76B2-43DC-A4CF-2926D65B6BFA}">
      <dsp:nvSpPr>
        <dsp:cNvPr id="0" name=""/>
        <dsp:cNvSpPr/>
      </dsp:nvSpPr>
      <dsp:spPr>
        <a:xfrm>
          <a:off x="-5002107" y="-766400"/>
          <a:ext cx="5957219" cy="5957219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42E6E-3277-461D-B0FE-78AF459598A1}">
      <dsp:nvSpPr>
        <dsp:cNvPr id="0" name=""/>
        <dsp:cNvSpPr/>
      </dsp:nvSpPr>
      <dsp:spPr>
        <a:xfrm>
          <a:off x="356343" y="232989"/>
          <a:ext cx="5508443" cy="4658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973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Hálózatfejlesztés, Infrastruktúra bővítése, </a:t>
          </a:r>
          <a:endParaRPr lang="hu-HU" sz="1600" kern="1200" dirty="0"/>
        </a:p>
      </dsp:txBody>
      <dsp:txXfrm>
        <a:off x="356343" y="232989"/>
        <a:ext cx="5508443" cy="465802"/>
      </dsp:txXfrm>
    </dsp:sp>
    <dsp:sp modelId="{4EB13C91-28A4-443B-8FDA-BB0D06806D59}">
      <dsp:nvSpPr>
        <dsp:cNvPr id="0" name=""/>
        <dsp:cNvSpPr/>
      </dsp:nvSpPr>
      <dsp:spPr>
        <a:xfrm>
          <a:off x="65216" y="174764"/>
          <a:ext cx="582253" cy="582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A518F0-9A2A-46F1-A6A8-52FC2A7D134E}">
      <dsp:nvSpPr>
        <dsp:cNvPr id="0" name=""/>
        <dsp:cNvSpPr/>
      </dsp:nvSpPr>
      <dsp:spPr>
        <a:xfrm>
          <a:off x="739498" y="931605"/>
          <a:ext cx="5125288" cy="4658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973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Új szakrendszerek bevezetése</a:t>
          </a:r>
          <a:endParaRPr lang="hu-HU" sz="1600" kern="1200" dirty="0"/>
        </a:p>
      </dsp:txBody>
      <dsp:txXfrm>
        <a:off x="739498" y="931605"/>
        <a:ext cx="5125288" cy="465802"/>
      </dsp:txXfrm>
    </dsp:sp>
    <dsp:sp modelId="{ED3946C2-C107-4BAF-85D3-440B2699199B}">
      <dsp:nvSpPr>
        <dsp:cNvPr id="0" name=""/>
        <dsp:cNvSpPr/>
      </dsp:nvSpPr>
      <dsp:spPr>
        <a:xfrm>
          <a:off x="448371" y="873380"/>
          <a:ext cx="582253" cy="582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E20363-4CAB-44CB-A1E5-068C34418B8A}">
      <dsp:nvSpPr>
        <dsp:cNvPr id="0" name=""/>
        <dsp:cNvSpPr/>
      </dsp:nvSpPr>
      <dsp:spPr>
        <a:xfrm>
          <a:off x="914705" y="1630221"/>
          <a:ext cx="4950081" cy="4658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973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Meglévő szakrendszerek funkcióbővítése</a:t>
          </a:r>
          <a:endParaRPr lang="hu-HU" sz="1600" kern="1200" dirty="0"/>
        </a:p>
      </dsp:txBody>
      <dsp:txXfrm>
        <a:off x="914705" y="1630221"/>
        <a:ext cx="4950081" cy="465802"/>
      </dsp:txXfrm>
    </dsp:sp>
    <dsp:sp modelId="{D4AB4884-526B-4D73-8FE9-E892E45FDF9B}">
      <dsp:nvSpPr>
        <dsp:cNvPr id="0" name=""/>
        <dsp:cNvSpPr/>
      </dsp:nvSpPr>
      <dsp:spPr>
        <a:xfrm>
          <a:off x="623578" y="1571996"/>
          <a:ext cx="582253" cy="582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F47EF7-9D87-4415-8969-4461111B72F2}">
      <dsp:nvSpPr>
        <dsp:cNvPr id="0" name=""/>
        <dsp:cNvSpPr/>
      </dsp:nvSpPr>
      <dsp:spPr>
        <a:xfrm>
          <a:off x="914705" y="2328394"/>
          <a:ext cx="4950081" cy="4658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973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Külső adatkapcsolatok</a:t>
          </a:r>
          <a:endParaRPr lang="hu-HU" sz="1600" kern="1200" dirty="0"/>
        </a:p>
      </dsp:txBody>
      <dsp:txXfrm>
        <a:off x="914705" y="2328394"/>
        <a:ext cx="4950081" cy="465802"/>
      </dsp:txXfrm>
    </dsp:sp>
    <dsp:sp modelId="{3C164C2F-9AF9-4AB7-A748-B994DFE86538}">
      <dsp:nvSpPr>
        <dsp:cNvPr id="0" name=""/>
        <dsp:cNvSpPr/>
      </dsp:nvSpPr>
      <dsp:spPr>
        <a:xfrm>
          <a:off x="623578" y="2270169"/>
          <a:ext cx="582253" cy="582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0C7F67-C9F2-42AD-B60F-0A1F11F81555}">
      <dsp:nvSpPr>
        <dsp:cNvPr id="0" name=""/>
        <dsp:cNvSpPr/>
      </dsp:nvSpPr>
      <dsp:spPr>
        <a:xfrm>
          <a:off x="739498" y="3027010"/>
          <a:ext cx="5125288" cy="4658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973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Adattárház fejlesztés</a:t>
          </a:r>
          <a:endParaRPr lang="hu-HU" sz="1600" kern="1200" dirty="0"/>
        </a:p>
      </dsp:txBody>
      <dsp:txXfrm>
        <a:off x="739498" y="3027010"/>
        <a:ext cx="5125288" cy="465802"/>
      </dsp:txXfrm>
    </dsp:sp>
    <dsp:sp modelId="{99B14300-8EE7-4904-91E2-5B5BAA736F6F}">
      <dsp:nvSpPr>
        <dsp:cNvPr id="0" name=""/>
        <dsp:cNvSpPr/>
      </dsp:nvSpPr>
      <dsp:spPr>
        <a:xfrm>
          <a:off x="448371" y="2968785"/>
          <a:ext cx="582253" cy="582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968182-A1E3-4475-BF57-84AC0B848EF4}">
      <dsp:nvSpPr>
        <dsp:cNvPr id="0" name=""/>
        <dsp:cNvSpPr/>
      </dsp:nvSpPr>
      <dsp:spPr>
        <a:xfrm>
          <a:off x="356343" y="3725626"/>
          <a:ext cx="5508443" cy="4658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973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Csatlakozás központi támogatása</a:t>
          </a:r>
          <a:endParaRPr lang="hu-HU" sz="1600" kern="1200" dirty="0"/>
        </a:p>
      </dsp:txBody>
      <dsp:txXfrm>
        <a:off x="356343" y="3725626"/>
        <a:ext cx="5508443" cy="465802"/>
      </dsp:txXfrm>
    </dsp:sp>
    <dsp:sp modelId="{7BB91E34-17CD-4562-8DF8-FFEF491F411E}">
      <dsp:nvSpPr>
        <dsp:cNvPr id="0" name=""/>
        <dsp:cNvSpPr/>
      </dsp:nvSpPr>
      <dsp:spPr>
        <a:xfrm>
          <a:off x="65216" y="3667400"/>
          <a:ext cx="582253" cy="582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24A33-EC7C-4353-90D0-AD3AE7C96FF3}">
      <dsp:nvSpPr>
        <dsp:cNvPr id="0" name=""/>
        <dsp:cNvSpPr/>
      </dsp:nvSpPr>
      <dsp:spPr>
        <a:xfrm>
          <a:off x="0" y="607567"/>
          <a:ext cx="2610289" cy="156617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E-közigazgatás jelenlegi helyzete</a:t>
          </a:r>
          <a:endParaRPr lang="hu-HU" sz="1700" kern="1200" dirty="0"/>
        </a:p>
      </dsp:txBody>
      <dsp:txXfrm>
        <a:off x="0" y="607567"/>
        <a:ext cx="2610289" cy="1566173"/>
      </dsp:txXfrm>
    </dsp:sp>
    <dsp:sp modelId="{733086DC-5FF6-47B2-AF3B-3CEDEBF3FCDD}">
      <dsp:nvSpPr>
        <dsp:cNvPr id="0" name=""/>
        <dsp:cNvSpPr/>
      </dsp:nvSpPr>
      <dsp:spPr>
        <a:xfrm>
          <a:off x="2871319" y="607567"/>
          <a:ext cx="2610289" cy="1566173"/>
        </a:xfrm>
        <a:prstGeom prst="rect">
          <a:avLst/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Önkormányzati hálózatfejlesztés</a:t>
          </a:r>
          <a:endParaRPr lang="hu-HU" sz="1700" kern="1200" dirty="0"/>
        </a:p>
      </dsp:txBody>
      <dsp:txXfrm>
        <a:off x="2871319" y="607567"/>
        <a:ext cx="2610289" cy="1566173"/>
      </dsp:txXfrm>
    </dsp:sp>
    <dsp:sp modelId="{16B604B8-07AD-4663-A351-404C6115FE9A}">
      <dsp:nvSpPr>
        <dsp:cNvPr id="0" name=""/>
        <dsp:cNvSpPr/>
      </dsp:nvSpPr>
      <dsp:spPr>
        <a:xfrm>
          <a:off x="5742638" y="607567"/>
          <a:ext cx="2610289" cy="1566173"/>
        </a:xfrm>
        <a:prstGeom prst="rect">
          <a:avLst/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Önkormányzatok gazdálkodásának és adóztatási tevékenységének naprakész nyomon követése</a:t>
          </a:r>
          <a:endParaRPr lang="hu-HU" sz="1700" kern="1200" dirty="0"/>
        </a:p>
      </dsp:txBody>
      <dsp:txXfrm>
        <a:off x="5742638" y="607567"/>
        <a:ext cx="2610289" cy="1566173"/>
      </dsp:txXfrm>
    </dsp:sp>
    <dsp:sp modelId="{B7BB0C77-9821-492D-BED9-3F462C56E0DF}">
      <dsp:nvSpPr>
        <dsp:cNvPr id="0" name=""/>
        <dsp:cNvSpPr/>
      </dsp:nvSpPr>
      <dsp:spPr>
        <a:xfrm>
          <a:off x="1435659" y="2434770"/>
          <a:ext cx="2610289" cy="1566173"/>
        </a:xfrm>
        <a:prstGeom prst="rect">
          <a:avLst/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Önkormányzati adatgyűjtő rendszer</a:t>
          </a:r>
          <a:endParaRPr lang="hu-HU" sz="1700" kern="1200" dirty="0"/>
        </a:p>
      </dsp:txBody>
      <dsp:txXfrm>
        <a:off x="1435659" y="2434770"/>
        <a:ext cx="2610289" cy="1566173"/>
      </dsp:txXfrm>
    </dsp:sp>
    <dsp:sp modelId="{4E2E0F41-11B5-4A71-98FE-9A6FA67FA9CF}">
      <dsp:nvSpPr>
        <dsp:cNvPr id="0" name=""/>
        <dsp:cNvSpPr/>
      </dsp:nvSpPr>
      <dsp:spPr>
        <a:xfrm>
          <a:off x="4306978" y="2434770"/>
          <a:ext cx="2610289" cy="1566173"/>
        </a:xfrm>
        <a:prstGeom prst="rect">
          <a:avLst/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Önkormányzati adórendszer korszerűsítése</a:t>
          </a:r>
          <a:endParaRPr lang="hu-HU" sz="1700" kern="1200" dirty="0"/>
        </a:p>
      </dsp:txBody>
      <dsp:txXfrm>
        <a:off x="4306978" y="2434770"/>
        <a:ext cx="2610289" cy="15661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04611-16F2-4029-8B56-FE529733C522}">
      <dsp:nvSpPr>
        <dsp:cNvPr id="0" name=""/>
        <dsp:cNvSpPr/>
      </dsp:nvSpPr>
      <dsp:spPr>
        <a:xfrm>
          <a:off x="2475" y="264056"/>
          <a:ext cx="2413393" cy="6778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>
              <a:solidFill>
                <a:srgbClr val="EE8012"/>
              </a:solidFill>
            </a:rPr>
            <a:t>Települési önkormányzatok</a:t>
          </a:r>
          <a:endParaRPr lang="hu-HU" sz="1900" kern="1200" dirty="0">
            <a:solidFill>
              <a:srgbClr val="EE8012"/>
            </a:solidFill>
          </a:endParaRPr>
        </a:p>
      </dsp:txBody>
      <dsp:txXfrm>
        <a:off x="2475" y="264056"/>
        <a:ext cx="2413393" cy="677874"/>
      </dsp:txXfrm>
    </dsp:sp>
    <dsp:sp modelId="{59A17BFA-5839-4AE7-8BC3-4C07B1AB6FBE}">
      <dsp:nvSpPr>
        <dsp:cNvPr id="0" name=""/>
        <dsp:cNvSpPr/>
      </dsp:nvSpPr>
      <dsp:spPr>
        <a:xfrm>
          <a:off x="2475" y="941930"/>
          <a:ext cx="2413393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MJ városok, fővárosi kerületek (ASP.ADO)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városok nagyközségek, 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közös hivatali székhely községek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közös hivatalhoz nem tartozó községek</a:t>
          </a:r>
          <a:endParaRPr lang="hu-HU" sz="1900" kern="1200" dirty="0"/>
        </a:p>
      </dsp:txBody>
      <dsp:txXfrm>
        <a:off x="2475" y="941930"/>
        <a:ext cx="2413393" cy="3546539"/>
      </dsp:txXfrm>
    </dsp:sp>
    <dsp:sp modelId="{5F96B770-A535-4D35-938F-3B44559328DE}">
      <dsp:nvSpPr>
        <dsp:cNvPr id="0" name=""/>
        <dsp:cNvSpPr/>
      </dsp:nvSpPr>
      <dsp:spPr>
        <a:xfrm>
          <a:off x="2753743" y="264056"/>
          <a:ext cx="2413393" cy="6778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>
              <a:solidFill>
                <a:srgbClr val="EE8012"/>
              </a:solidFill>
            </a:rPr>
            <a:t>Önkormányzati „központok”</a:t>
          </a:r>
          <a:endParaRPr lang="hu-HU" sz="1900" kern="1200" dirty="0">
            <a:solidFill>
              <a:srgbClr val="EE8012"/>
            </a:solidFill>
          </a:endParaRPr>
        </a:p>
      </dsp:txBody>
      <dsp:txXfrm>
        <a:off x="2753743" y="264056"/>
        <a:ext cx="2413393" cy="677874"/>
      </dsp:txXfrm>
    </dsp:sp>
    <dsp:sp modelId="{A50A2D35-4645-4B70-BA23-628932C06ED1}">
      <dsp:nvSpPr>
        <dsp:cNvPr id="0" name=""/>
        <dsp:cNvSpPr/>
      </dsp:nvSpPr>
      <dsp:spPr>
        <a:xfrm>
          <a:off x="2753743" y="941930"/>
          <a:ext cx="2413393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főváros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megyei önkormányzatok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többcélú kistérségi társulások</a:t>
          </a:r>
          <a:endParaRPr lang="hu-HU" sz="1900" kern="1200" dirty="0"/>
        </a:p>
      </dsp:txBody>
      <dsp:txXfrm>
        <a:off x="2753743" y="941930"/>
        <a:ext cx="2413393" cy="3546539"/>
      </dsp:txXfrm>
    </dsp:sp>
    <dsp:sp modelId="{8466927B-62C2-434B-9016-3E6045464F08}">
      <dsp:nvSpPr>
        <dsp:cNvPr id="0" name=""/>
        <dsp:cNvSpPr/>
      </dsp:nvSpPr>
      <dsp:spPr>
        <a:xfrm>
          <a:off x="5505011" y="264056"/>
          <a:ext cx="2413393" cy="6778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>
              <a:solidFill>
                <a:srgbClr val="EE8012"/>
              </a:solidFill>
            </a:rPr>
            <a:t>Önkormányzati „intézmények”</a:t>
          </a:r>
          <a:endParaRPr lang="hu-HU" sz="1900" kern="1200" dirty="0">
            <a:solidFill>
              <a:srgbClr val="EE8012"/>
            </a:solidFill>
          </a:endParaRPr>
        </a:p>
      </dsp:txBody>
      <dsp:txXfrm>
        <a:off x="5505011" y="264056"/>
        <a:ext cx="2413393" cy="677874"/>
      </dsp:txXfrm>
    </dsp:sp>
    <dsp:sp modelId="{D5349E24-EC18-48D4-A7CD-383B20253EA7}">
      <dsp:nvSpPr>
        <dsp:cNvPr id="0" name=""/>
        <dsp:cNvSpPr/>
      </dsp:nvSpPr>
      <dsp:spPr>
        <a:xfrm>
          <a:off x="5505011" y="941930"/>
          <a:ext cx="2413393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nemzetiségi önkormányzatok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önkormányzati intézmények</a:t>
          </a:r>
          <a:endParaRPr lang="hu-HU" sz="1900" kern="1200" dirty="0"/>
        </a:p>
      </dsp:txBody>
      <dsp:txXfrm>
        <a:off x="5505011" y="941930"/>
        <a:ext cx="2413393" cy="3546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5048-0D2A-4479-AAFB-AE511E970517}">
      <dsp:nvSpPr>
        <dsp:cNvPr id="0" name=""/>
        <dsp:cNvSpPr/>
      </dsp:nvSpPr>
      <dsp:spPr>
        <a:xfrm>
          <a:off x="0" y="285572"/>
          <a:ext cx="5263685" cy="63216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Csatlakozási szerződés</a:t>
          </a:r>
          <a:endParaRPr lang="hu-HU" sz="2000" kern="1200" dirty="0"/>
        </a:p>
      </dsp:txBody>
      <dsp:txXfrm>
        <a:off x="316084" y="285572"/>
        <a:ext cx="4631517" cy="632168"/>
      </dsp:txXfrm>
    </dsp:sp>
    <dsp:sp modelId="{8A2D727F-28ED-495B-875D-AB1CE559F0A9}">
      <dsp:nvSpPr>
        <dsp:cNvPr id="0" name=""/>
        <dsp:cNvSpPr/>
      </dsp:nvSpPr>
      <dsp:spPr>
        <a:xfrm>
          <a:off x="5107329" y="298285"/>
          <a:ext cx="2359109" cy="63216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09557"/>
                <a:satOff val="-39844"/>
                <a:lumOff val="34361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709557"/>
                <a:satOff val="-39844"/>
                <a:lumOff val="34361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709557"/>
                <a:satOff val="-39844"/>
                <a:lumOff val="34361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709557"/>
                <a:satOff val="-39844"/>
                <a:lumOff val="3436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Szolgáltatási szerződés</a:t>
          </a:r>
          <a:endParaRPr lang="hu-HU" sz="2000" kern="1200" dirty="0"/>
        </a:p>
      </dsp:txBody>
      <dsp:txXfrm>
        <a:off x="5423413" y="298285"/>
        <a:ext cx="1726941" cy="6321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88C46-C4B4-4F81-A133-67B6BB520938}">
      <dsp:nvSpPr>
        <dsp:cNvPr id="0" name=""/>
        <dsp:cNvSpPr/>
      </dsp:nvSpPr>
      <dsp:spPr>
        <a:xfrm>
          <a:off x="5263440" y="3616581"/>
          <a:ext cx="432970" cy="139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485" y="0"/>
              </a:lnTo>
              <a:lnTo>
                <a:pt x="216485" y="1396331"/>
              </a:lnTo>
              <a:lnTo>
                <a:pt x="432970" y="1396331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AB77B-61EC-4E36-B0A0-D9085B9EB1B4}">
      <dsp:nvSpPr>
        <dsp:cNvPr id="0" name=""/>
        <dsp:cNvSpPr/>
      </dsp:nvSpPr>
      <dsp:spPr>
        <a:xfrm>
          <a:off x="5263440" y="3616581"/>
          <a:ext cx="432970" cy="465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485" y="0"/>
              </a:lnTo>
              <a:lnTo>
                <a:pt x="216485" y="465443"/>
              </a:lnTo>
              <a:lnTo>
                <a:pt x="432970" y="46544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9D179-29B5-4C1A-9EDA-E38281E8333A}">
      <dsp:nvSpPr>
        <dsp:cNvPr id="0" name=""/>
        <dsp:cNvSpPr/>
      </dsp:nvSpPr>
      <dsp:spPr>
        <a:xfrm>
          <a:off x="5263440" y="3151137"/>
          <a:ext cx="432970" cy="465443"/>
        </a:xfrm>
        <a:custGeom>
          <a:avLst/>
          <a:gdLst/>
          <a:ahLst/>
          <a:cxnLst/>
          <a:rect l="0" t="0" r="0" b="0"/>
          <a:pathLst>
            <a:path>
              <a:moveTo>
                <a:pt x="0" y="465443"/>
              </a:moveTo>
              <a:lnTo>
                <a:pt x="216485" y="465443"/>
              </a:lnTo>
              <a:lnTo>
                <a:pt x="216485" y="0"/>
              </a:lnTo>
              <a:lnTo>
                <a:pt x="432970" y="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8CC30-EFDF-4C49-AD14-E78F8722093E}">
      <dsp:nvSpPr>
        <dsp:cNvPr id="0" name=""/>
        <dsp:cNvSpPr/>
      </dsp:nvSpPr>
      <dsp:spPr>
        <a:xfrm>
          <a:off x="5263440" y="2220250"/>
          <a:ext cx="432970" cy="1396331"/>
        </a:xfrm>
        <a:custGeom>
          <a:avLst/>
          <a:gdLst/>
          <a:ahLst/>
          <a:cxnLst/>
          <a:rect l="0" t="0" r="0" b="0"/>
          <a:pathLst>
            <a:path>
              <a:moveTo>
                <a:pt x="0" y="1396331"/>
              </a:moveTo>
              <a:lnTo>
                <a:pt x="216485" y="1396331"/>
              </a:lnTo>
              <a:lnTo>
                <a:pt x="216485" y="0"/>
              </a:lnTo>
              <a:lnTo>
                <a:pt x="432970" y="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DABF7-BA93-469B-897A-1DDD3D5E5DD3}">
      <dsp:nvSpPr>
        <dsp:cNvPr id="0" name=""/>
        <dsp:cNvSpPr/>
      </dsp:nvSpPr>
      <dsp:spPr>
        <a:xfrm>
          <a:off x="2665614" y="2220666"/>
          <a:ext cx="432970" cy="1395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485" y="0"/>
              </a:lnTo>
              <a:lnTo>
                <a:pt x="216485" y="1395915"/>
              </a:lnTo>
              <a:lnTo>
                <a:pt x="432970" y="139591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DBEC8-F9CD-4554-9560-53F82461E3A2}">
      <dsp:nvSpPr>
        <dsp:cNvPr id="0" name=""/>
        <dsp:cNvSpPr/>
      </dsp:nvSpPr>
      <dsp:spPr>
        <a:xfrm>
          <a:off x="5263440" y="823918"/>
          <a:ext cx="432970" cy="465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485" y="0"/>
              </a:lnTo>
              <a:lnTo>
                <a:pt x="216485" y="465443"/>
              </a:lnTo>
              <a:lnTo>
                <a:pt x="432970" y="46544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0C03A-E1E7-418B-BF94-1FC8C1C58685}">
      <dsp:nvSpPr>
        <dsp:cNvPr id="0" name=""/>
        <dsp:cNvSpPr/>
      </dsp:nvSpPr>
      <dsp:spPr>
        <a:xfrm>
          <a:off x="5263440" y="358475"/>
          <a:ext cx="432970" cy="465443"/>
        </a:xfrm>
        <a:custGeom>
          <a:avLst/>
          <a:gdLst/>
          <a:ahLst/>
          <a:cxnLst/>
          <a:rect l="0" t="0" r="0" b="0"/>
          <a:pathLst>
            <a:path>
              <a:moveTo>
                <a:pt x="0" y="465443"/>
              </a:moveTo>
              <a:lnTo>
                <a:pt x="216485" y="465443"/>
              </a:lnTo>
              <a:lnTo>
                <a:pt x="216485" y="0"/>
              </a:lnTo>
              <a:lnTo>
                <a:pt x="432970" y="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D1167-B1E7-42B1-867F-AAD67E60E960}">
      <dsp:nvSpPr>
        <dsp:cNvPr id="0" name=""/>
        <dsp:cNvSpPr/>
      </dsp:nvSpPr>
      <dsp:spPr>
        <a:xfrm>
          <a:off x="2665614" y="823918"/>
          <a:ext cx="432970" cy="1396747"/>
        </a:xfrm>
        <a:custGeom>
          <a:avLst/>
          <a:gdLst/>
          <a:ahLst/>
          <a:cxnLst/>
          <a:rect l="0" t="0" r="0" b="0"/>
          <a:pathLst>
            <a:path>
              <a:moveTo>
                <a:pt x="0" y="1396747"/>
              </a:moveTo>
              <a:lnTo>
                <a:pt x="216485" y="1396747"/>
              </a:lnTo>
              <a:lnTo>
                <a:pt x="216485" y="0"/>
              </a:lnTo>
              <a:lnTo>
                <a:pt x="432970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5CFEE-CF42-4399-A216-5FCDC5FDDB2F}">
      <dsp:nvSpPr>
        <dsp:cNvPr id="0" name=""/>
        <dsp:cNvSpPr/>
      </dsp:nvSpPr>
      <dsp:spPr>
        <a:xfrm>
          <a:off x="563670" y="1573287"/>
          <a:ext cx="2101944" cy="1294757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Alkalmazás felhasználói oktatások</a:t>
          </a:r>
          <a:endParaRPr lang="hu-HU" sz="1800" b="1" kern="1200" dirty="0"/>
        </a:p>
      </dsp:txBody>
      <dsp:txXfrm>
        <a:off x="563670" y="1573287"/>
        <a:ext cx="2101944" cy="1294757"/>
      </dsp:txXfrm>
    </dsp:sp>
    <dsp:sp modelId="{254CD5F4-3219-48BB-800A-A79F29489158}">
      <dsp:nvSpPr>
        <dsp:cNvPr id="0" name=""/>
        <dsp:cNvSpPr/>
      </dsp:nvSpPr>
      <dsp:spPr>
        <a:xfrm>
          <a:off x="3098585" y="1314"/>
          <a:ext cx="2164854" cy="164520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Horizontális rendszerek oktatása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(felhasználók széles köre)</a:t>
          </a:r>
          <a:endParaRPr lang="hu-HU" sz="1500" b="1" kern="1200" dirty="0"/>
        </a:p>
      </dsp:txBody>
      <dsp:txXfrm>
        <a:off x="3098585" y="1314"/>
        <a:ext cx="2164854" cy="1645208"/>
      </dsp:txXfrm>
    </dsp:sp>
    <dsp:sp modelId="{7BA16447-4DE2-423F-AB93-D4DF64052EEB}">
      <dsp:nvSpPr>
        <dsp:cNvPr id="0" name=""/>
        <dsp:cNvSpPr/>
      </dsp:nvSpPr>
      <dsp:spPr>
        <a:xfrm>
          <a:off x="5696410" y="28334"/>
          <a:ext cx="2164854" cy="660280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Iratkezelő szakrendszer</a:t>
          </a:r>
          <a:endParaRPr lang="hu-HU" sz="1500" b="1" kern="1200" dirty="0"/>
        </a:p>
      </dsp:txBody>
      <dsp:txXfrm>
        <a:off x="5696410" y="28334"/>
        <a:ext cx="2164854" cy="660280"/>
      </dsp:txXfrm>
    </dsp:sp>
    <dsp:sp modelId="{1F8C360F-6A38-40D2-98C3-38ECDD0E641C}">
      <dsp:nvSpPr>
        <dsp:cNvPr id="0" name=""/>
        <dsp:cNvSpPr/>
      </dsp:nvSpPr>
      <dsp:spPr>
        <a:xfrm>
          <a:off x="5696410" y="959222"/>
          <a:ext cx="2164854" cy="660280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KERET</a:t>
          </a:r>
          <a:endParaRPr lang="hu-HU" sz="1500" b="1" kern="1200" dirty="0"/>
        </a:p>
      </dsp:txBody>
      <dsp:txXfrm>
        <a:off x="5696410" y="959222"/>
        <a:ext cx="2164854" cy="660280"/>
      </dsp:txXfrm>
    </dsp:sp>
    <dsp:sp modelId="{9F364949-0737-48D7-AEB6-544716E82161}">
      <dsp:nvSpPr>
        <dsp:cNvPr id="0" name=""/>
        <dsp:cNvSpPr/>
      </dsp:nvSpPr>
      <dsp:spPr>
        <a:xfrm>
          <a:off x="3098585" y="2793145"/>
          <a:ext cx="2164854" cy="164687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Szakmai területet támogató szakrendszerek oktatása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(szakrendszeri felhasználók)</a:t>
          </a:r>
          <a:endParaRPr lang="hu-HU" sz="1500" b="1" kern="1200" dirty="0"/>
        </a:p>
      </dsp:txBody>
      <dsp:txXfrm>
        <a:off x="3098585" y="2793145"/>
        <a:ext cx="2164854" cy="1646872"/>
      </dsp:txXfrm>
    </dsp:sp>
    <dsp:sp modelId="{15D764AC-FADF-4F8B-86E9-1EC7698C5C09}">
      <dsp:nvSpPr>
        <dsp:cNvPr id="0" name=""/>
        <dsp:cNvSpPr/>
      </dsp:nvSpPr>
      <dsp:spPr>
        <a:xfrm>
          <a:off x="5696410" y="1890109"/>
          <a:ext cx="2164854" cy="660280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Adó szakrendszer</a:t>
          </a:r>
          <a:endParaRPr lang="hu-HU" sz="1500" b="1" kern="1200" dirty="0"/>
        </a:p>
      </dsp:txBody>
      <dsp:txXfrm>
        <a:off x="5696410" y="1890109"/>
        <a:ext cx="2164854" cy="660280"/>
      </dsp:txXfrm>
    </dsp:sp>
    <dsp:sp modelId="{2C14B383-790A-4BC8-B4EB-F556EEA412EF}">
      <dsp:nvSpPr>
        <dsp:cNvPr id="0" name=""/>
        <dsp:cNvSpPr/>
      </dsp:nvSpPr>
      <dsp:spPr>
        <a:xfrm>
          <a:off x="5696410" y="2820997"/>
          <a:ext cx="2164854" cy="660280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Gazdálkodási szakrendszer</a:t>
          </a:r>
          <a:endParaRPr lang="hu-HU" sz="1500" b="1" kern="1200" dirty="0"/>
        </a:p>
      </dsp:txBody>
      <dsp:txXfrm>
        <a:off x="5696410" y="2820997"/>
        <a:ext cx="2164854" cy="660280"/>
      </dsp:txXfrm>
    </dsp:sp>
    <dsp:sp modelId="{04446CE2-3EAC-4BB9-87BA-71AA4447A7E3}">
      <dsp:nvSpPr>
        <dsp:cNvPr id="0" name=""/>
        <dsp:cNvSpPr/>
      </dsp:nvSpPr>
      <dsp:spPr>
        <a:xfrm>
          <a:off x="5696410" y="3751884"/>
          <a:ext cx="2164854" cy="660280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Ingatlanvagyon- kataszter szakrendszer</a:t>
          </a:r>
          <a:endParaRPr lang="hu-HU" sz="1500" b="1" kern="1200" dirty="0"/>
        </a:p>
      </dsp:txBody>
      <dsp:txXfrm>
        <a:off x="5696410" y="3751884"/>
        <a:ext cx="2164854" cy="660280"/>
      </dsp:txXfrm>
    </dsp:sp>
    <dsp:sp modelId="{29C72F4A-DBB5-4696-95CB-9F10A0D042C6}">
      <dsp:nvSpPr>
        <dsp:cNvPr id="0" name=""/>
        <dsp:cNvSpPr/>
      </dsp:nvSpPr>
      <dsp:spPr>
        <a:xfrm>
          <a:off x="5696410" y="4682772"/>
          <a:ext cx="2164854" cy="660280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Ipar és kereskedelmi szakrendszer</a:t>
          </a:r>
          <a:endParaRPr lang="hu-HU" sz="1500" b="1" kern="1200" dirty="0"/>
        </a:p>
      </dsp:txBody>
      <dsp:txXfrm>
        <a:off x="5696410" y="4682772"/>
        <a:ext cx="2164854" cy="660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7F256-E465-48F8-9EF7-41DC9CF1D767}" type="datetimeFigureOut">
              <a:rPr lang="hu-HU" smtClean="0"/>
              <a:t>2016. 01. 19.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5839" y="9440648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D0828-FEA0-44F2-90EA-31D53F56CC6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2416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E1ECD-4FA6-4CB6-8612-F5703E65E6EE}" type="datetimeFigureOut">
              <a:rPr lang="hu-HU" smtClean="0"/>
              <a:t>2016. 01. 19.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C539E-AE3A-433F-8021-9A8D7653E91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293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6ECB1B-6021-4DB0-82A0-AA4734CFF750}" type="datetimeFigureOut">
              <a:rPr lang="hu-HU" smtClean="0"/>
              <a:t>2016. 01. 19.</a:t>
            </a:fld>
            <a:endParaRPr lang="hu-HU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38FC67-F492-4569-87A7-C51BF3B319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3" name="Téglalap 2"/>
          <p:cNvSpPr/>
          <p:nvPr userDrawn="1"/>
        </p:nvSpPr>
        <p:spPr>
          <a:xfrm>
            <a:off x="630961" y="3753534"/>
            <a:ext cx="1194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3600" b="1" cap="all" spc="0" dirty="0" smtClean="0">
                <a:ln w="0"/>
                <a:solidFill>
                  <a:srgbClr val="EE8012"/>
                </a:solidFill>
                <a:effectLst>
                  <a:reflection blurRad="12700" stA="50000" endPos="50000" dist="5000" dir="5400000" sy="-100000" rotWithShape="0"/>
                </a:effectLst>
              </a:rPr>
              <a:t>ASP</a:t>
            </a:r>
            <a:endParaRPr lang="hu-HU" sz="3600" b="1" cap="all" spc="0" dirty="0">
              <a:ln w="0"/>
              <a:solidFill>
                <a:srgbClr val="EE801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CB1B-6021-4DB0-82A0-AA4734CFF750}" type="datetimeFigureOut">
              <a:rPr lang="hu-HU" smtClean="0"/>
              <a:t>2016. 01. 19.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FC67-F492-4569-87A7-C51BF3B319F1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CB1B-6021-4DB0-82A0-AA4734CFF750}" type="datetimeFigureOut">
              <a:rPr lang="hu-HU" smtClean="0"/>
              <a:t>2016. 01. 19.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FC67-F492-4569-87A7-C51BF3B319F1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6ECB1B-6021-4DB0-82A0-AA4734CFF750}" type="datetimeFigureOut">
              <a:rPr lang="hu-HU" smtClean="0"/>
              <a:t>2016. 01. 19.</a:t>
            </a:fld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38FC67-F492-4569-87A7-C51BF3B319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 dirty="0"/>
          </a:p>
        </p:txBody>
      </p:sp>
      <p:sp>
        <p:nvSpPr>
          <p:cNvPr id="3" name="Téglalap 2"/>
          <p:cNvSpPr/>
          <p:nvPr userDrawn="1"/>
        </p:nvSpPr>
        <p:spPr>
          <a:xfrm>
            <a:off x="8100392" y="5805264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800" b="1" cap="all" spc="0" dirty="0" smtClean="0">
                <a:ln w="0"/>
                <a:solidFill>
                  <a:srgbClr val="EE8012"/>
                </a:solidFill>
                <a:effectLst>
                  <a:reflection blurRad="12700" stA="50000" endPos="50000" dist="5000" dir="5400000" sy="-100000" rotWithShape="0"/>
                </a:effectLst>
              </a:rPr>
              <a:t>ASP</a:t>
            </a:r>
            <a:endParaRPr lang="hu-HU" sz="1800" b="1" cap="all" spc="0" dirty="0">
              <a:ln w="0"/>
              <a:solidFill>
                <a:srgbClr val="EE801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95" y="570534"/>
            <a:ext cx="2150339" cy="6197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6ECB1B-6021-4DB0-82A0-AA4734CFF750}" type="datetimeFigureOut">
              <a:rPr lang="hu-HU" smtClean="0"/>
              <a:t>2016. 01. 19.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38FC67-F492-4569-87A7-C51BF3B319F1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CB1B-6021-4DB0-82A0-AA4734CFF750}" type="datetimeFigureOut">
              <a:rPr lang="hu-HU" smtClean="0"/>
              <a:t>2016. 01. 19.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FC67-F492-4569-87A7-C51BF3B319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CB1B-6021-4DB0-82A0-AA4734CFF750}" type="datetimeFigureOut">
              <a:rPr lang="hu-HU" smtClean="0"/>
              <a:t>2016. 01. 19.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FC67-F492-4569-87A7-C51BF3B319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6ECB1B-6021-4DB0-82A0-AA4734CFF750}" type="datetimeFigureOut">
              <a:rPr lang="hu-HU" smtClean="0"/>
              <a:t>2016. 01. 19.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38FC67-F492-4569-87A7-C51BF3B319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CB1B-6021-4DB0-82A0-AA4734CFF750}" type="datetimeFigureOut">
              <a:rPr lang="hu-HU" smtClean="0"/>
              <a:t>2016. 01. 19.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FC67-F492-4569-87A7-C51BF3B319F1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6ECB1B-6021-4DB0-82A0-AA4734CFF750}" type="datetimeFigureOut">
              <a:rPr lang="hu-HU" smtClean="0"/>
              <a:t>2016. 01. 19.</a:t>
            </a:fld>
            <a:endParaRPr lang="hu-HU" dirty="0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38FC67-F492-4569-87A7-C51BF3B319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6ECB1B-6021-4DB0-82A0-AA4734CFF750}" type="datetimeFigureOut">
              <a:rPr lang="hu-HU" smtClean="0"/>
              <a:t>2016. 01. 19.</a:t>
            </a:fld>
            <a:endParaRPr lang="hu-HU" dirty="0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38FC67-F492-4569-87A7-C51BF3B319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6ECB1B-6021-4DB0-82A0-AA4734CFF750}" type="datetimeFigureOut">
              <a:rPr lang="hu-HU" smtClean="0"/>
              <a:t>2016. 01. 19.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38FC67-F492-4569-87A7-C51BF3B319F1}" type="slidenum">
              <a:rPr lang="hu-HU" smtClean="0"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png@01D04AC6.EB6B6B50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alkalmazaskozpont@allamkincstar.gov.hu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asp@allamkincstar.gov.h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195736" y="1556792"/>
            <a:ext cx="656681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cap="all" dirty="0" smtClean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TÖOSZ </a:t>
            </a:r>
          </a:p>
          <a:p>
            <a:pPr algn="ctr"/>
            <a:r>
              <a:rPr lang="hu-HU" sz="3200" b="1" cap="all" dirty="0" smtClean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Bács-Kiskun </a:t>
            </a:r>
            <a:r>
              <a:rPr lang="hu-HU" sz="3200" b="1" cap="all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megyei polgármesteri fórumra</a:t>
            </a:r>
          </a:p>
          <a:p>
            <a:r>
              <a:rPr lang="hu-HU" dirty="0"/>
              <a:t> </a:t>
            </a:r>
          </a:p>
          <a:p>
            <a:pPr algn="ctr"/>
            <a:r>
              <a:rPr lang="hu-HU" sz="3200" b="1" cap="all" dirty="0" smtClean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ASP 2.0</a:t>
            </a:r>
            <a:r>
              <a:rPr lang="hu-HU" sz="3200" b="1" cap="all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hu-HU" sz="3200" b="1" cap="all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</a:br>
            <a:r>
              <a:rPr lang="hu-HU" sz="3200" b="1" cap="all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hu-HU" sz="3200" b="1" cap="all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</a:br>
            <a:r>
              <a:rPr lang="hu-HU" sz="3200" b="1" cap="all" dirty="0" smtClean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2015. január 19.</a:t>
            </a:r>
            <a:r>
              <a:rPr lang="hu-HU" sz="3200" b="1" cap="all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hu-HU" sz="3200" b="1" cap="all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</a:br>
            <a:r>
              <a:rPr lang="hu-HU" sz="3200" b="1" cap="all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hu-HU" sz="3200" b="1" cap="all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</a:br>
            <a:r>
              <a:rPr lang="hu-HU" sz="3200" b="1" cap="all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hu-HU" sz="3200" b="1" cap="all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</a:br>
            <a:r>
              <a:rPr lang="hu-HU" sz="1000" b="1" cap="all" dirty="0" smtClean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Krucsó Balázs</a:t>
            </a:r>
            <a:endParaRPr lang="hu-HU" sz="1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275"/>
            <a:ext cx="1583978" cy="12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66" y="116275"/>
            <a:ext cx="19589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Leírás: Leírás: cid:image004.png@01CD4F96.999C04C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0900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4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7792"/>
            <a:ext cx="5317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ORSZÁGOS KITERJESZETÉS Bemutatása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29544"/>
            <a:ext cx="8424936" cy="5226951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463988" y="6165303"/>
            <a:ext cx="3034680" cy="4556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/>
              <a:t>http://asp.yii.hu</a:t>
            </a:r>
            <a:r>
              <a:rPr lang="hu-HU" b="1" dirty="0" smtClean="0"/>
              <a:t>/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288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40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2800" b="1" dirty="0">
                <a:ea typeface="Verdana" pitchFamily="34" charset="0"/>
                <a:cs typeface="Verdana" pitchFamily="34" charset="0"/>
              </a:rPr>
              <a:t>Önkormányzati ASP Központ </a:t>
            </a:r>
            <a:r>
              <a:rPr lang="hu-HU" altLang="hu-HU" sz="2800" b="1" dirty="0" smtClean="0">
                <a:ea typeface="Verdana" pitchFamily="34" charset="0"/>
                <a:cs typeface="Verdana" pitchFamily="34" charset="0"/>
              </a:rPr>
              <a:t>kiterjesztése, ASP 2.0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51520" y="1723600"/>
            <a:ext cx="8280920" cy="4873752"/>
          </a:xfrm>
        </p:spPr>
        <p:txBody>
          <a:bodyPr/>
          <a:lstStyle/>
          <a:p>
            <a:endParaRPr lang="hu-HU" altLang="hu-H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hu-HU" altLang="hu-HU" dirty="0" smtClean="0">
                <a:ea typeface="Verdana" pitchFamily="34" charset="0"/>
                <a:cs typeface="Verdana" pitchFamily="34" charset="0"/>
              </a:rPr>
              <a:t>Az 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elektronikus közigazgatás kiterjesztésével kapcsolatos feladatokról szóló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1743/2014. (XII. 15.) Korm. határozat 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szerint a Kormány egyetért az elektronikus közigazgatás kiterjesztésével és ennek érdekében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felhívja a belügyminisztert és a nemzetgazdasági minisztert, hogy az, „Önkormányzati ASP központ felállítása” című kiemelt EKOP-projekt keretében megvalósuló fejlesztés országos kiterjesztését készítse elő.</a:t>
            </a:r>
          </a:p>
          <a:p>
            <a:pPr marL="0" indent="0" algn="just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610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lcím 2"/>
          <p:cNvSpPr>
            <a:spLocks noGrp="1"/>
          </p:cNvSpPr>
          <p:nvPr>
            <p:ph type="subTitle" idx="1"/>
          </p:nvPr>
        </p:nvSpPr>
        <p:spPr>
          <a:xfrm>
            <a:off x="395288" y="1268413"/>
            <a:ext cx="8212137" cy="4537075"/>
          </a:xfrm>
        </p:spPr>
        <p:txBody>
          <a:bodyPr/>
          <a:lstStyle/>
          <a:p>
            <a:pPr algn="just"/>
            <a:endParaRPr lang="hu-HU" alt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hu-HU" altLang="hu-HU" sz="2000" dirty="0" smtClean="0">
              <a:solidFill>
                <a:srgbClr val="898989"/>
              </a:solidFill>
            </a:endParaRPr>
          </a:p>
        </p:txBody>
      </p:sp>
      <p:pic>
        <p:nvPicPr>
          <p:cNvPr id="513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53" y="1250609"/>
            <a:ext cx="1333272" cy="84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19" y="3292032"/>
            <a:ext cx="2060164" cy="5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30" y="3275806"/>
            <a:ext cx="2311267" cy="43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45" y="4735398"/>
            <a:ext cx="24003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Kép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62" y="792221"/>
            <a:ext cx="1919558" cy="191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Kép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96" y="2825670"/>
            <a:ext cx="13763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358900" y="291191"/>
            <a:ext cx="685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Konzorciumi tagok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129995" y="671299"/>
            <a:ext cx="213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Konzorciumvezető: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928921" y="671299"/>
            <a:ext cx="213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Projekt szponzor: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4500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836743" y="-6052"/>
            <a:ext cx="7467600" cy="1143000"/>
          </a:xfrm>
        </p:spPr>
        <p:txBody>
          <a:bodyPr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Konzorciumi tagok feladatmegosztása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áromszög 5"/>
          <p:cNvSpPr/>
          <p:nvPr/>
        </p:nvSpPr>
        <p:spPr>
          <a:xfrm>
            <a:off x="683568" y="1412776"/>
            <a:ext cx="8082291" cy="1269488"/>
          </a:xfrm>
          <a:prstGeom prst="triangle">
            <a:avLst/>
          </a:prstGeom>
          <a:solidFill>
            <a:srgbClr val="05678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hu-HU" sz="1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hu-HU" sz="2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KIFÜ</a:t>
            </a:r>
          </a:p>
          <a:p>
            <a:pPr algn="ctr"/>
            <a:r>
              <a:rPr lang="hu-HU" sz="1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Projektmenedzsment,</a:t>
            </a:r>
          </a:p>
          <a:p>
            <a:pPr algn="ctr"/>
            <a:r>
              <a:rPr lang="hu-HU" sz="1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Pénzügyi menedzsment,</a:t>
            </a:r>
          </a:p>
          <a:p>
            <a:pPr algn="ctr"/>
            <a:r>
              <a:rPr lang="hu-HU" sz="1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Koordinációs feladatok, folyamatminőségbiztosítás</a:t>
            </a:r>
          </a:p>
          <a:p>
            <a:pPr algn="ctr"/>
            <a:endParaRPr lang="hu-HU" sz="20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hu-HU" sz="20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hu-HU" sz="30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518870" y="3005336"/>
            <a:ext cx="1429394" cy="2451592"/>
          </a:xfrm>
          <a:prstGeom prst="rect">
            <a:avLst/>
          </a:prstGeom>
          <a:gradFill>
            <a:gsLst>
              <a:gs pos="1000">
                <a:srgbClr val="046081"/>
              </a:gs>
              <a:gs pos="100000">
                <a:srgbClr val="056786"/>
              </a:gs>
              <a:gs pos="56000">
                <a:srgbClr val="89B7CE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KINCSINFO</a:t>
            </a:r>
          </a:p>
          <a:p>
            <a:pPr algn="ctr"/>
            <a:r>
              <a:rPr lang="hu-HU" sz="16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Adórendsz. fejlesztés, bevezetés támogatás</a:t>
            </a:r>
            <a:endParaRPr lang="hu-HU" sz="16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hu-HU" sz="1613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hu-HU" sz="1613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hu-HU" sz="1613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852986" y="2996952"/>
            <a:ext cx="1511101" cy="2451592"/>
          </a:xfrm>
          <a:prstGeom prst="rect">
            <a:avLst/>
          </a:prstGeom>
          <a:gradFill>
            <a:gsLst>
              <a:gs pos="1000">
                <a:srgbClr val="046081"/>
              </a:gs>
              <a:gs pos="100000">
                <a:srgbClr val="056786"/>
              </a:gs>
              <a:gs pos="56000">
                <a:srgbClr val="89B7CE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hu-HU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hu-HU" sz="1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Magyar Államkincstár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Alkalmazás fejlesztés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Adattárház,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Csatlakoztatás,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Önk.kapcsolatok</a:t>
            </a:r>
          </a:p>
          <a:p>
            <a:pPr algn="ctr"/>
            <a:endParaRPr lang="hu-HU" sz="12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hu-HU" sz="12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hu-HU" sz="12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164288" y="2996952"/>
            <a:ext cx="1096924" cy="2451592"/>
          </a:xfrm>
          <a:prstGeom prst="rect">
            <a:avLst/>
          </a:prstGeom>
          <a:gradFill>
            <a:gsLst>
              <a:gs pos="1000">
                <a:srgbClr val="046081"/>
              </a:gs>
              <a:gs pos="100000">
                <a:srgbClr val="056786"/>
              </a:gs>
              <a:gs pos="56000">
                <a:srgbClr val="89B7CE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NISZ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Hálózat fejl.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HW, SW,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Keret ESB, 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Portál,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ELÜGY</a:t>
            </a:r>
            <a:r>
              <a:rPr lang="hu-HU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endParaRPr lang="hu-HU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124775" y="2982961"/>
            <a:ext cx="1238872" cy="2466640"/>
          </a:xfrm>
          <a:prstGeom prst="rect">
            <a:avLst/>
          </a:prstGeom>
          <a:gradFill>
            <a:gsLst>
              <a:gs pos="1000">
                <a:srgbClr val="046081"/>
              </a:gs>
              <a:gs pos="100000">
                <a:srgbClr val="056786"/>
              </a:gs>
              <a:gs pos="56000">
                <a:srgbClr val="89B7CE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BM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„Szponzor”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Önk.Kapcsolattartás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Jogszab.alk.</a:t>
            </a:r>
          </a:p>
          <a:p>
            <a:pPr algn="ctr"/>
            <a:endParaRPr lang="hu-HU" sz="14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hu-HU" sz="14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hu-HU" sz="14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hu-HU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598206" y="2979892"/>
            <a:ext cx="1096924" cy="2451592"/>
          </a:xfrm>
          <a:prstGeom prst="rect">
            <a:avLst/>
          </a:prstGeom>
          <a:gradFill>
            <a:gsLst>
              <a:gs pos="1000">
                <a:srgbClr val="046081"/>
              </a:gs>
              <a:gs pos="100000">
                <a:srgbClr val="056786"/>
              </a:gs>
              <a:gs pos="56000">
                <a:srgbClr val="89B7CE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hu-HU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hu-HU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NGM</a:t>
            </a:r>
          </a:p>
          <a:p>
            <a:pPr algn="ctr"/>
            <a:endParaRPr lang="hu-HU" sz="14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hu-HU" sz="14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ADÓ, GAZD, </a:t>
            </a:r>
            <a:r>
              <a:rPr lang="hu-HU" sz="16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szakmai felügyelet</a:t>
            </a:r>
          </a:p>
          <a:p>
            <a:pPr algn="ctr"/>
            <a:endParaRPr lang="hu-HU" sz="14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hu-HU" sz="14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hu-HU" sz="14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hu-HU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100392" y="5733256"/>
            <a:ext cx="66546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0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7812360" y="5229200"/>
            <a:ext cx="9361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KÖFOP 1.2.2 Önkormányzati ASP rendszer országos kiterjesztése, csatlakozások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5021548"/>
              </p:ext>
            </p:extLst>
          </p:nvPr>
        </p:nvGraphicFramePr>
        <p:xfrm>
          <a:off x="611560" y="1484784"/>
          <a:ext cx="73890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17232"/>
            <a:ext cx="14874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3491880" y="6453336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/>
              <a:t>2015 - 2018</a:t>
            </a:r>
          </a:p>
        </p:txBody>
      </p:sp>
    </p:spTree>
    <p:extLst>
      <p:ext uri="{BB962C8B-B14F-4D97-AF65-F5344CB8AC3E}">
        <p14:creationId xmlns:p14="http://schemas.microsoft.com/office/powerpoint/2010/main" val="592713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63604" y="332656"/>
            <a:ext cx="4536504" cy="724942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/>
              <a:t>Projekt célok</a:t>
            </a:r>
            <a:endParaRPr lang="hu-HU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42844216"/>
              </p:ext>
            </p:extLst>
          </p:nvPr>
        </p:nvGraphicFramePr>
        <p:xfrm>
          <a:off x="2627784" y="1524860"/>
          <a:ext cx="5925666" cy="4424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églalap 5"/>
          <p:cNvSpPr/>
          <p:nvPr/>
        </p:nvSpPr>
        <p:spPr>
          <a:xfrm>
            <a:off x="2063604" y="3764928"/>
            <a:ext cx="1236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30 000 </a:t>
            </a:r>
            <a:endParaRPr lang="hu-HU" dirty="0"/>
          </a:p>
          <a:p>
            <a:pPr algn="ctr"/>
            <a:r>
              <a:rPr lang="hu-HU" dirty="0"/>
              <a:t>felhasználó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5" y="2778556"/>
            <a:ext cx="1065514" cy="1008908"/>
          </a:xfrm>
          <a:prstGeom prst="rect">
            <a:avLst/>
          </a:prstGeom>
        </p:spPr>
      </p:pic>
      <p:grpSp>
        <p:nvGrpSpPr>
          <p:cNvPr id="10" name="Csoportba foglalás 9"/>
          <p:cNvGrpSpPr/>
          <p:nvPr/>
        </p:nvGrpSpPr>
        <p:grpSpPr>
          <a:xfrm>
            <a:off x="179512" y="1524861"/>
            <a:ext cx="2043423" cy="1533213"/>
            <a:chOff x="314691" y="1219451"/>
            <a:chExt cx="2282967" cy="1452945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91" y="1219451"/>
              <a:ext cx="2282967" cy="1394750"/>
            </a:xfrm>
            <a:prstGeom prst="rect">
              <a:avLst/>
            </a:prstGeom>
          </p:spPr>
        </p:pic>
        <p:sp>
          <p:nvSpPr>
            <p:cNvPr id="5" name="Téglalap 4"/>
            <p:cNvSpPr/>
            <p:nvPr/>
          </p:nvSpPr>
          <p:spPr>
            <a:xfrm>
              <a:off x="590435" y="1441290"/>
              <a:ext cx="1731478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35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Országos Felhő </a:t>
              </a:r>
              <a:r>
                <a:rPr lang="hu-HU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alapú infrastruktúra kiépítés</a:t>
              </a:r>
            </a:p>
          </p:txBody>
        </p:sp>
      </p:grpSp>
      <p:sp>
        <p:nvSpPr>
          <p:cNvPr id="11" name="Lekerekített téglalap 10"/>
          <p:cNvSpPr/>
          <p:nvPr/>
        </p:nvSpPr>
        <p:spPr>
          <a:xfrm>
            <a:off x="307841" y="4433795"/>
            <a:ext cx="1915094" cy="10511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~3000 önkormányzat csatlakoztatása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983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136904" cy="5328592"/>
          </a:xfrm>
        </p:spPr>
        <p:txBody>
          <a:bodyPr>
            <a:normAutofit fontScale="85000" lnSpcReduction="10000"/>
          </a:bodyPr>
          <a:lstStyle/>
          <a:p>
            <a:pPr marL="447675" indent="-447675" algn="just">
              <a:spcBef>
                <a:spcPct val="0"/>
              </a:spcBef>
              <a:buNone/>
              <a:defRPr/>
            </a:pPr>
            <a:r>
              <a:rPr lang="hu-HU" altLang="hu-HU" sz="2800" b="1" dirty="0">
                <a:solidFill>
                  <a:prstClr val="black"/>
                </a:solidFill>
              </a:rPr>
              <a:t>ASP2 Részletes megvalósíthatósági tanulmány elkészült, főbb szakmai területei:</a:t>
            </a:r>
          </a:p>
          <a:p>
            <a:pPr marL="447675" indent="-447675" algn="just">
              <a:spcBef>
                <a:spcPct val="0"/>
              </a:spcBef>
              <a:buNone/>
              <a:defRPr/>
            </a:pPr>
            <a:endParaRPr lang="hu-HU" altLang="hu-HU" b="1" dirty="0">
              <a:solidFill>
                <a:prstClr val="black"/>
              </a:solidFill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b="1" dirty="0">
                <a:solidFill>
                  <a:prstClr val="black"/>
                </a:solidFill>
              </a:rPr>
              <a:t>ASP informatikai architektúra és szakrendszer portfólió </a:t>
            </a:r>
            <a:r>
              <a:rPr lang="hu-HU" altLang="hu-HU" dirty="0">
                <a:solidFill>
                  <a:prstClr val="black"/>
                </a:solidFill>
              </a:rPr>
              <a:t>(Hálózatfejlesztés, ASP infrastruktúra bővítése, Keret- és szakrendszerek továbbfejlesztése, új szakrendszer fejlesztések, E-közigazgatási fejlesztési igények, ELÜGY fejlesztési igények, közhiteles nyilvántartási fejlesztési igények,  Adattárház</a:t>
            </a:r>
            <a:r>
              <a:rPr lang="hu-HU" altLang="hu-HU" dirty="0" smtClean="0">
                <a:solidFill>
                  <a:prstClr val="black"/>
                </a:solidFill>
              </a:rPr>
              <a:t>)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hu-HU" altLang="hu-HU" sz="900" dirty="0">
              <a:solidFill>
                <a:prstClr val="black"/>
              </a:solidFill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b="1" dirty="0">
                <a:solidFill>
                  <a:prstClr val="black"/>
                </a:solidFill>
              </a:rPr>
              <a:t>ASP szolgáltatás modell</a:t>
            </a:r>
            <a:r>
              <a:rPr lang="hu-HU" altLang="hu-HU" dirty="0">
                <a:solidFill>
                  <a:prstClr val="black"/>
                </a:solidFill>
              </a:rPr>
              <a:t> (Önkormányzati csatlakoztatások, ASP szolgáltatás csomagok) </a:t>
            </a:r>
            <a:endParaRPr lang="hu-HU" altLang="hu-HU" dirty="0" smtClean="0">
              <a:solidFill>
                <a:prstClr val="black"/>
              </a:solidFill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hu-HU" altLang="hu-HU" sz="900" dirty="0">
              <a:solidFill>
                <a:prstClr val="black"/>
              </a:solidFill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b="1" dirty="0">
                <a:solidFill>
                  <a:prstClr val="black"/>
                </a:solidFill>
              </a:rPr>
              <a:t>ASP országos csatlakoztatási terv </a:t>
            </a:r>
            <a:r>
              <a:rPr lang="hu-HU" altLang="hu-HU" dirty="0">
                <a:solidFill>
                  <a:prstClr val="black"/>
                </a:solidFill>
              </a:rPr>
              <a:t>(Országos csatlakoztatási menetrend, Csatlakoztatási feladatrendszer</a:t>
            </a:r>
            <a:r>
              <a:rPr lang="hu-HU" altLang="hu-HU" dirty="0" smtClean="0">
                <a:solidFill>
                  <a:prstClr val="black"/>
                </a:solidFill>
              </a:rPr>
              <a:t>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hu-HU" altLang="hu-HU" sz="900" dirty="0">
              <a:solidFill>
                <a:prstClr val="black"/>
              </a:solidFill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b="1" dirty="0">
                <a:solidFill>
                  <a:prstClr val="black"/>
                </a:solidFill>
              </a:rPr>
              <a:t>ASP szervezeti és működési modell </a:t>
            </a:r>
            <a:r>
              <a:rPr lang="hu-HU" altLang="hu-HU" dirty="0">
                <a:solidFill>
                  <a:prstClr val="black"/>
                </a:solidFill>
              </a:rPr>
              <a:t>(Szervezetek és feladatkörök, Alkalmazás-üzemeltetés, Működtetés informatikai igényei</a:t>
            </a:r>
            <a:r>
              <a:rPr lang="hu-HU" altLang="hu-HU" dirty="0" smtClean="0">
                <a:solidFill>
                  <a:prstClr val="black"/>
                </a:solidFill>
              </a:rPr>
              <a:t>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hu-HU" altLang="hu-HU" sz="9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b="1" dirty="0">
                <a:solidFill>
                  <a:prstClr val="black"/>
                </a:solidFill>
              </a:rPr>
              <a:t>ASP országos kiterjesztésének pályázati modellje </a:t>
            </a: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6120680" cy="652934"/>
          </a:xfrm>
        </p:spPr>
        <p:txBody>
          <a:bodyPr>
            <a:normAutofit/>
          </a:bodyPr>
          <a:lstStyle/>
          <a:p>
            <a:pPr algn="ctr"/>
            <a:r>
              <a:rPr lang="hu-HU" altLang="hu-HU" sz="2400" dirty="0"/>
              <a:t>Önkormányzati ASP kiterjesztése</a:t>
            </a:r>
          </a:p>
        </p:txBody>
      </p:sp>
    </p:spTree>
    <p:extLst>
      <p:ext uri="{BB962C8B-B14F-4D97-AF65-F5344CB8AC3E}">
        <p14:creationId xmlns:p14="http://schemas.microsoft.com/office/powerpoint/2010/main" val="77223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208912" cy="5061176"/>
          </a:xfrm>
        </p:spPr>
        <p:txBody>
          <a:bodyPr>
            <a:normAutofit/>
          </a:bodyPr>
          <a:lstStyle/>
          <a:p>
            <a:pPr marL="514350" indent="-514350" algn="just" defTabSz="457200">
              <a:spcBef>
                <a:spcPts val="0"/>
              </a:spcBef>
              <a:buAutoNum type="arabicPeriod"/>
              <a:defRPr/>
            </a:pPr>
            <a:r>
              <a:rPr lang="hu-HU" sz="2600" b="1" i="1" dirty="0" smtClean="0">
                <a:ea typeface="Calibri"/>
                <a:cs typeface="Arial" panose="020B0604020202020204" pitchFamily="34" charset="0"/>
              </a:rPr>
              <a:t>Hálózatfejlesztés </a:t>
            </a:r>
          </a:p>
          <a:p>
            <a:pPr marL="0" indent="0" algn="just" defTabSz="457200">
              <a:spcBef>
                <a:spcPts val="0"/>
              </a:spcBef>
              <a:buNone/>
              <a:defRPr/>
            </a:pPr>
            <a:endParaRPr lang="hu-HU" sz="2600" b="1" i="1" dirty="0">
              <a:ea typeface="Calibri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b="1" dirty="0">
                <a:cs typeface="Arial" panose="020B0604020202020204" pitchFamily="34" charset="0"/>
              </a:rPr>
              <a:t>Cél: </a:t>
            </a:r>
            <a:r>
              <a:rPr lang="hu-HU" dirty="0">
                <a:cs typeface="Arial" panose="020B0604020202020204" pitchFamily="34" charset="0"/>
              </a:rPr>
              <a:t>az ASP </a:t>
            </a:r>
            <a:r>
              <a:rPr lang="hu-HU" dirty="0" smtClean="0">
                <a:cs typeface="Arial" panose="020B0604020202020204" pitchFamily="34" charset="0"/>
              </a:rPr>
              <a:t>országos </a:t>
            </a:r>
            <a:r>
              <a:rPr lang="hu-HU" dirty="0">
                <a:cs typeface="Arial" panose="020B0604020202020204" pitchFamily="34" charset="0"/>
              </a:rPr>
              <a:t>szolgáltatás kiterjesztéséhez szükséges és elégséges hálózati feltételek  megteremtse. </a:t>
            </a:r>
            <a:endParaRPr lang="hu-HU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hu-HU" dirty="0"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b="1" dirty="0">
                <a:cs typeface="Arial" panose="020B0604020202020204" pitchFamily="34" charset="0"/>
              </a:rPr>
              <a:t>Tervezett végpontok: </a:t>
            </a:r>
            <a:r>
              <a:rPr lang="hu-HU" dirty="0">
                <a:cs typeface="Arial" panose="020B0604020202020204" pitchFamily="34" charset="0"/>
              </a:rPr>
              <a:t>önálló polgármesteri hivatalok és a közös önkormányzati hivatali székhelye - ~ </a:t>
            </a:r>
            <a:r>
              <a:rPr lang="hu-HU" b="1" dirty="0">
                <a:cs typeface="Arial" panose="020B0604020202020204" pitchFamily="34" charset="0"/>
              </a:rPr>
              <a:t>1300 ponton </a:t>
            </a:r>
            <a:r>
              <a:rPr lang="hu-HU" dirty="0">
                <a:cs typeface="Arial" panose="020B0604020202020204" pitchFamily="34" charset="0"/>
              </a:rPr>
              <a:t>kerül megvalósításra konszolidált állami NTG végpontfejlesztés.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hu-HU" dirty="0" smtClean="0"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-180528" y="332656"/>
            <a:ext cx="6120680" cy="868958"/>
          </a:xfrm>
        </p:spPr>
        <p:txBody>
          <a:bodyPr>
            <a:noAutofit/>
          </a:bodyPr>
          <a:lstStyle/>
          <a:p>
            <a:pPr algn="ctr"/>
            <a:r>
              <a:rPr lang="hu-HU" altLang="hu-HU" sz="2800" dirty="0"/>
              <a:t>Önkormányzati ASP kiterjesztése</a:t>
            </a:r>
          </a:p>
        </p:txBody>
      </p:sp>
    </p:spTree>
    <p:extLst>
      <p:ext uri="{BB962C8B-B14F-4D97-AF65-F5344CB8AC3E}">
        <p14:creationId xmlns:p14="http://schemas.microsoft.com/office/powerpoint/2010/main" val="1117944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496944" cy="51331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b="1" i="1" dirty="0">
                <a:ea typeface="Calibri"/>
                <a:cs typeface="Arial" panose="020B0604020202020204" pitchFamily="34" charset="0"/>
              </a:rPr>
              <a:t>2. ASP 2 Infrastruktúra modell fejlesztés, bővítés </a:t>
            </a:r>
            <a:r>
              <a:rPr lang="hu-HU" b="1" i="1" dirty="0" smtClean="0">
                <a:ea typeface="Calibri"/>
                <a:cs typeface="Arial" panose="020B0604020202020204" pitchFamily="34" charset="0"/>
              </a:rPr>
              <a:t>szempontjai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b="1" dirty="0"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dirty="0">
                <a:cs typeface="Arial" panose="020B0604020202020204" pitchFamily="34" charset="0"/>
              </a:rPr>
              <a:t>Az ASP1-ben meglévő infrastruktúra költséghatékony felhasználása, </a:t>
            </a:r>
            <a:r>
              <a:rPr lang="hu-HU" dirty="0" smtClean="0">
                <a:cs typeface="Arial" panose="020B0604020202020204" pitchFamily="34" charset="0"/>
              </a:rPr>
              <a:t>továbbfejlesztése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90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cs typeface="Arial" panose="020B0604020202020204" pitchFamily="34" charset="0"/>
              </a:rPr>
              <a:t>Homogenitás</a:t>
            </a:r>
            <a:r>
              <a:rPr lang="hu-HU" dirty="0">
                <a:cs typeface="Arial" panose="020B0604020202020204" pitchFamily="34" charset="0"/>
              </a:rPr>
              <a:t>: a szakrendszerek közös platformra helyezése, csökkenti az üzemeltetési költségeket </a:t>
            </a:r>
            <a:r>
              <a:rPr lang="hu-HU" dirty="0" smtClean="0">
                <a:cs typeface="Arial" panose="020B0604020202020204" pitchFamily="34" charset="0"/>
              </a:rPr>
              <a:t>is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90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cs typeface="Arial" panose="020B0604020202020204" pitchFamily="34" charset="0"/>
              </a:rPr>
              <a:t>Robusztusság</a:t>
            </a:r>
            <a:r>
              <a:rPr lang="hu-HU" dirty="0">
                <a:cs typeface="Arial" panose="020B0604020202020204" pitchFamily="34" charset="0"/>
              </a:rPr>
              <a:t>: a rendszer legyen megbízható, hibatűrő, magas rendelkezésre </a:t>
            </a:r>
            <a:r>
              <a:rPr lang="hu-HU" dirty="0" smtClean="0">
                <a:cs typeface="Arial" panose="020B0604020202020204" pitchFamily="34" charset="0"/>
              </a:rPr>
              <a:t>állású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90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cs typeface="Arial" panose="020B0604020202020204" pitchFamily="34" charset="0"/>
              </a:rPr>
              <a:t>Biztonság</a:t>
            </a:r>
            <a:r>
              <a:rPr lang="hu-HU" dirty="0">
                <a:cs typeface="Arial" panose="020B0604020202020204" pitchFamily="34" charset="0"/>
              </a:rPr>
              <a:t>: a rendszer és a rendszerhez való hozzáférés -  jogszabályi megfelelés szerint</a:t>
            </a:r>
            <a:r>
              <a:rPr lang="hu-HU" dirty="0" smtClean="0">
                <a:cs typeface="Arial" panose="020B0604020202020204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90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dirty="0">
                <a:cs typeface="Arial" panose="020B0604020202020204" pitchFamily="34" charset="0"/>
              </a:rPr>
              <a:t>Szabványosság: a rendszer elemeinek kommunikációja szabványos módon elterjedt technológiákra </a:t>
            </a:r>
            <a:r>
              <a:rPr lang="hu-HU" dirty="0" smtClean="0">
                <a:cs typeface="Arial" panose="020B0604020202020204" pitchFamily="34" charset="0"/>
              </a:rPr>
              <a:t>épülve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900" dirty="0" smtClean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cs typeface="Arial" panose="020B0604020202020204" pitchFamily="34" charset="0"/>
              </a:rPr>
              <a:t>Nagyvállalati megoldások, építőelemek, platformok </a:t>
            </a:r>
            <a:r>
              <a:rPr lang="hu-HU" dirty="0">
                <a:cs typeface="Arial" panose="020B0604020202020204" pitchFamily="34" charset="0"/>
              </a:rPr>
              <a:t>és technológiák </a:t>
            </a:r>
            <a:r>
              <a:rPr lang="hu-HU" dirty="0" smtClean="0">
                <a:cs typeface="Arial" panose="020B0604020202020204" pitchFamily="34" charset="0"/>
              </a:rPr>
              <a:t>alkalmazása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90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dirty="0">
                <a:cs typeface="Arial" panose="020B0604020202020204" pitchFamily="34" charset="0"/>
              </a:rPr>
              <a:t>az egységesítés és szabványosítás, későbbi skálázhatóság és üzemeltethetőség biztosítása.</a:t>
            </a:r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6120680" cy="652934"/>
          </a:xfrm>
        </p:spPr>
        <p:txBody>
          <a:bodyPr>
            <a:normAutofit/>
          </a:bodyPr>
          <a:lstStyle/>
          <a:p>
            <a:pPr algn="ctr"/>
            <a:r>
              <a:rPr lang="hu-HU" altLang="hu-HU" sz="2400" dirty="0"/>
              <a:t>Önkormányzati ASP kiterjesztése</a:t>
            </a:r>
          </a:p>
        </p:txBody>
      </p:sp>
    </p:spTree>
    <p:extLst>
      <p:ext uri="{BB962C8B-B14F-4D97-AF65-F5344CB8AC3E}">
        <p14:creationId xmlns:p14="http://schemas.microsoft.com/office/powerpoint/2010/main" val="4003228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7848872" cy="48737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hu-HU" b="1" i="1" dirty="0">
                <a:ea typeface="Calibri"/>
                <a:cs typeface="Arial" panose="020B0604020202020204" pitchFamily="34" charset="0"/>
              </a:rPr>
              <a:t>3. Szakrendszerek kiterjesztése, továbbfejlesztése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Calibri"/>
                <a:cs typeface="Arial" panose="020B0604020202020204" pitchFamily="34" charset="0"/>
              </a:rPr>
              <a:t>Az </a:t>
            </a:r>
            <a:r>
              <a:rPr lang="hu-HU" b="1" dirty="0">
                <a:ea typeface="Calibri"/>
                <a:cs typeface="Arial" panose="020B0604020202020204" pitchFamily="34" charset="0"/>
              </a:rPr>
              <a:t>ASP 2.0. projekt </a:t>
            </a:r>
            <a:r>
              <a:rPr lang="hu-HU" dirty="0">
                <a:ea typeface="Calibri"/>
                <a:cs typeface="Arial" panose="020B0604020202020204" pitchFamily="34" charset="0"/>
              </a:rPr>
              <a:t>során előzetes felmérésekkel megalapozott módon kell végezni az ASP </a:t>
            </a:r>
            <a:r>
              <a:rPr lang="hu-HU" b="1" dirty="0">
                <a:ea typeface="Calibri"/>
                <a:cs typeface="Arial" panose="020B0604020202020204" pitchFamily="34" charset="0"/>
              </a:rPr>
              <a:t>szakrendszer-portfólió bővítésé</a:t>
            </a:r>
            <a:r>
              <a:rPr lang="hu-HU" dirty="0">
                <a:ea typeface="Calibri"/>
                <a:cs typeface="Arial" panose="020B0604020202020204" pitchFamily="34" charset="0"/>
              </a:rPr>
              <a:t>t, a meglévő szakrendszerek modulbővítésével, vagy új szakrendszerek bevezetésével (pl. nagy települések igényei</a:t>
            </a:r>
            <a:r>
              <a:rPr lang="hu-HU" dirty="0" smtClean="0">
                <a:ea typeface="Calibri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  <a:defRPr/>
            </a:pPr>
            <a:endParaRPr lang="hu-HU" sz="1200" b="1" i="1" dirty="0">
              <a:ea typeface="Calibri"/>
              <a:cs typeface="Arial" panose="020B0604020202020204" pitchFamily="34" charset="0"/>
            </a:endParaRPr>
          </a:p>
          <a:p>
            <a:pPr algn="just" fontAlgn="auto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Calibri"/>
                <a:cs typeface="Arial" panose="020B0604020202020204" pitchFamily="34" charset="0"/>
              </a:rPr>
              <a:t>Figyelembe kell venni az egyes önkormányzatok </a:t>
            </a:r>
            <a:r>
              <a:rPr lang="hu-HU" b="1" dirty="0">
                <a:ea typeface="Calibri"/>
                <a:cs typeface="Arial" panose="020B0604020202020204" pitchFamily="34" charset="0"/>
              </a:rPr>
              <a:t>méretéből és működési gyakorlat</a:t>
            </a:r>
            <a:r>
              <a:rPr lang="hu-HU" dirty="0">
                <a:ea typeface="Calibri"/>
                <a:cs typeface="Arial" panose="020B0604020202020204" pitchFamily="34" charset="0"/>
              </a:rPr>
              <a:t>ából fakadó </a:t>
            </a:r>
            <a:r>
              <a:rPr lang="hu-HU" b="1" dirty="0">
                <a:ea typeface="Calibri"/>
                <a:cs typeface="Arial" panose="020B0604020202020204" pitchFamily="34" charset="0"/>
              </a:rPr>
              <a:t>eltérő igény</a:t>
            </a:r>
            <a:r>
              <a:rPr lang="hu-HU" dirty="0">
                <a:ea typeface="Calibri"/>
                <a:cs typeface="Arial" panose="020B0604020202020204" pitchFamily="34" charset="0"/>
              </a:rPr>
              <a:t>eit, illetve az eltérő informatikai érettségi szintből fakadó jellemzőit. </a:t>
            </a:r>
            <a:endParaRPr lang="hu-HU" sz="1200" dirty="0">
              <a:ea typeface="Calibri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hu-HU" altLang="hu-HU" dirty="0">
                <a:ea typeface="Calibri"/>
                <a:cs typeface="Arial" panose="020B0604020202020204" pitchFamily="34" charset="0"/>
              </a:rPr>
              <a:t>A szakrendszerek továbbfejlesztése és kiterjesztése során a projektben alkalmazásra kerülő megoldásoknak, eljárásoknak biztosítaniuk kell a </a:t>
            </a:r>
            <a:r>
              <a:rPr lang="hu-HU" altLang="hu-HU" b="1" dirty="0">
                <a:ea typeface="Calibri"/>
                <a:cs typeface="Arial" panose="020B0604020202020204" pitchFamily="34" charset="0"/>
              </a:rPr>
              <a:t>stratégiai célok teljesülését, az adattárház töltését, a monitorozhatóságot, az e-közigazgatás fejlesztését</a:t>
            </a:r>
            <a:r>
              <a:rPr lang="hu-HU" altLang="hu-HU" dirty="0">
                <a:ea typeface="Calibri"/>
                <a:cs typeface="Arial" panose="020B0604020202020204" pitchFamily="34" charset="0"/>
              </a:rPr>
              <a:t>, ugyanakkor meg kell felelnie a </a:t>
            </a:r>
            <a:r>
              <a:rPr lang="hu-HU" altLang="hu-HU" b="1" dirty="0">
                <a:ea typeface="Calibri"/>
                <a:cs typeface="Arial" panose="020B0604020202020204" pitchFamily="34" charset="0"/>
              </a:rPr>
              <a:t>gazdaságosság</a:t>
            </a:r>
            <a:r>
              <a:rPr lang="hu-HU" altLang="hu-HU" dirty="0">
                <a:ea typeface="Calibri"/>
                <a:cs typeface="Arial" panose="020B0604020202020204" pitchFamily="34" charset="0"/>
              </a:rPr>
              <a:t> és az </a:t>
            </a:r>
            <a:r>
              <a:rPr lang="hu-HU" altLang="hu-HU" b="1" dirty="0">
                <a:ea typeface="Calibri"/>
                <a:cs typeface="Arial" panose="020B0604020202020204" pitchFamily="34" charset="0"/>
              </a:rPr>
              <a:t>üzemeltethetőség</a:t>
            </a:r>
            <a:r>
              <a:rPr lang="hu-HU" altLang="hu-HU" dirty="0">
                <a:ea typeface="Calibri"/>
                <a:cs typeface="Arial" panose="020B0604020202020204" pitchFamily="34" charset="0"/>
              </a:rPr>
              <a:t> szempontjainak is.</a:t>
            </a:r>
          </a:p>
          <a:p>
            <a:pPr marL="180340" algn="just" fontAlgn="auto"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/>
            </a:pPr>
            <a:endParaRPr lang="hu-HU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rmAutofit/>
          </a:bodyPr>
          <a:lstStyle/>
          <a:p>
            <a:pPr algn="ctr"/>
            <a:r>
              <a:rPr lang="hu-HU" altLang="hu-HU" dirty="0" smtClean="0"/>
              <a:t>Önkormányzati </a:t>
            </a:r>
            <a:r>
              <a:rPr lang="hu-HU" altLang="hu-HU" dirty="0"/>
              <a:t>ASP kiterjesztése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90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5139951" cy="619472"/>
          </a:xfrm>
        </p:spPr>
        <p:txBody>
          <a:bodyPr/>
          <a:lstStyle/>
          <a:p>
            <a:pPr algn="ctr"/>
            <a:r>
              <a:rPr lang="hu-HU" altLang="hu-HU" sz="2800" b="1" dirty="0">
                <a:ea typeface="Verdana" pitchFamily="34" charset="0"/>
                <a:cs typeface="Verdana" pitchFamily="34" charset="0"/>
              </a:rPr>
              <a:t>Önkormányzati ASP 1.0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7920880" cy="4873752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hu-HU" altLang="hu-HU" dirty="0">
                <a:ea typeface="Verdana" pitchFamily="34" charset="0"/>
                <a:cs typeface="Verdana" pitchFamily="34" charset="0"/>
              </a:rPr>
              <a:t>Az Önkormányzati ASP központok megvalósításának előkészítése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2008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-ra nyúlik vissza, a „térségi közigazgatási és közszolgáltatási informatikai rendszerek továbbfejlesztésére” irányuló ROP pályázati kiírásokig, melynek során minden régióban egy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alkalmazás-szolgáltató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(ASP) központ létesítését célozták meg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. </a:t>
            </a:r>
            <a:endParaRPr lang="hu-HU" altLang="hu-HU" dirty="0" smtClean="0"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hu-HU" altLang="hu-HU" dirty="0"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hu-HU" altLang="hu-HU" dirty="0">
                <a:ea typeface="Verdana" pitchFamily="34" charset="0"/>
                <a:cs typeface="Verdana" pitchFamily="34" charset="0"/>
              </a:rPr>
              <a:t>A projekt előkészítését a Nemzeti Fejlesztési Minisztérium megbízásából a Kormányzati Informatikai Fejlesztési Ügynökség (KIFÜ)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2011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-ben megkezdte, és egy részletes megvalósíthatósági tanulmányt készített az önkormányzati alkalmazás-szolgáltató ASP központ modell kialakítására.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0857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rmAutofit/>
          </a:bodyPr>
          <a:lstStyle/>
          <a:p>
            <a:pPr algn="ctr"/>
            <a:r>
              <a:rPr lang="hu-HU" altLang="hu-HU" dirty="0" smtClean="0"/>
              <a:t>Önkormányzati </a:t>
            </a:r>
            <a:r>
              <a:rPr lang="hu-HU" altLang="hu-HU" dirty="0"/>
              <a:t>ASP kiterjesztése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280920" cy="4873752"/>
          </a:xfrm>
        </p:spPr>
        <p:txBody>
          <a:bodyPr>
            <a:normAutofit/>
          </a:bodyPr>
          <a:lstStyle/>
          <a:p>
            <a:pPr marL="0" indent="0" algn="just" defTabSz="4572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hu-HU" sz="2000" b="1" dirty="0" smtClean="0">
                <a:ea typeface="Calibri"/>
                <a:cs typeface="Arial" pitchFamily="34" charset="0"/>
              </a:rPr>
              <a:t>4</a:t>
            </a:r>
            <a:r>
              <a:rPr lang="hu-HU" sz="2000" b="1" i="1" dirty="0" smtClean="0">
                <a:ea typeface="Calibri"/>
                <a:cs typeface="Arial" panose="020B0604020202020204" pitchFamily="34" charset="0"/>
              </a:rPr>
              <a:t>. Elektronikus </a:t>
            </a:r>
            <a:r>
              <a:rPr lang="hu-HU" sz="2000" b="1" i="1" dirty="0">
                <a:ea typeface="Calibri"/>
                <a:cs typeface="Arial" panose="020B0604020202020204" pitchFamily="34" charset="0"/>
              </a:rPr>
              <a:t>közigazgatás és ASP kapcsolata, </a:t>
            </a:r>
            <a:r>
              <a:rPr lang="hu-HU" sz="2000" b="1" i="1" dirty="0" smtClean="0">
                <a:ea typeface="Calibri"/>
                <a:cs typeface="Arial" panose="020B0604020202020204" pitchFamily="34" charset="0"/>
              </a:rPr>
              <a:t>SZEÜSZ-ök</a:t>
            </a:r>
          </a:p>
          <a:p>
            <a:pPr marL="0" indent="0" algn="just" defTabSz="4572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endParaRPr lang="hu-HU" sz="2000" b="1" i="1" dirty="0">
              <a:ea typeface="Calibri"/>
              <a:cs typeface="Arial" panose="020B0604020202020204" pitchFamily="34" charset="0"/>
            </a:endParaRPr>
          </a:p>
          <a:p>
            <a:pPr marL="4763"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dirty="0">
                <a:ea typeface="Calibri"/>
                <a:cs typeface="Arial" pitchFamily="34" charset="0"/>
              </a:rPr>
              <a:t>Az elektronikus közigazgatás fejlesztésével kapcsolatos kormányzati törekvés, hogy minél szélesebb körben működő elektronikus ügyintézési szolgáltatások álljanak az állampolgárok és vállalkozók rendelkezésre ügyeik intézéséhez. </a:t>
            </a:r>
          </a:p>
          <a:p>
            <a:pPr marL="4763"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dirty="0">
              <a:ea typeface="Calibri"/>
              <a:cs typeface="Arial" pitchFamily="34" charset="0"/>
            </a:endParaRP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ea typeface="Calibri"/>
                <a:cs typeface="Arial" pitchFamily="34" charset="0"/>
              </a:rPr>
              <a:t>A SZEÜSZ és közhiteles nyilvántartás </a:t>
            </a:r>
            <a:r>
              <a:rPr lang="hu-HU" sz="2000" b="1" dirty="0" smtClean="0">
                <a:ea typeface="Calibri"/>
                <a:cs typeface="Arial" pitchFamily="34" charset="0"/>
              </a:rPr>
              <a:t>szolgáltatásokat </a:t>
            </a:r>
            <a:r>
              <a:rPr lang="hu-HU" sz="2000" dirty="0" smtClean="0">
                <a:ea typeface="Calibri"/>
                <a:cs typeface="Arial" pitchFamily="34" charset="0"/>
              </a:rPr>
              <a:t>nyújtó </a:t>
            </a:r>
            <a:r>
              <a:rPr lang="hu-HU" sz="2000" dirty="0">
                <a:ea typeface="Calibri"/>
                <a:cs typeface="Arial" pitchFamily="34" charset="0"/>
              </a:rPr>
              <a:t>szervezetek háttérszolgáltatóként jelennek meg az ASP működésében. (Elsődlegesen érintett szolgáltatások és kapcsolatok: govCA, EFER, hibrid kézbesítés;  FÖMI, KEKKH, OBH, NAV, IM)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8012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424936" cy="4873752"/>
          </a:xfrm>
        </p:spPr>
        <p:txBody>
          <a:bodyPr>
            <a:normAutofit/>
          </a:bodyPr>
          <a:lstStyle/>
          <a:p>
            <a:pPr marL="0" indent="0" algn="just" defTabSz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hu-HU" altLang="hu-HU" sz="2800" b="1" dirty="0">
                <a:ea typeface="Calibri"/>
                <a:cs typeface="Arial" pitchFamily="34" charset="0"/>
              </a:rPr>
              <a:t>5. Adattárház</a:t>
            </a:r>
          </a:p>
          <a:p>
            <a:pPr algn="just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b="1" dirty="0">
                <a:ea typeface="Calibri" pitchFamily="34" charset="0"/>
                <a:cs typeface="Arial" pitchFamily="34" charset="0"/>
              </a:rPr>
              <a:t>Kiemelt, horizontális elem</a:t>
            </a:r>
            <a:r>
              <a:rPr lang="hu-HU" altLang="hu-HU" sz="2200" dirty="0">
                <a:ea typeface="Calibri" pitchFamily="34" charset="0"/>
                <a:cs typeface="Arial" pitchFamily="34" charset="0"/>
              </a:rPr>
              <a:t> az ASP szakrendszerekre építve egy adattárház kiépítése, amely biztosítja az önkormányzatok gazdálkodásával kapcsolatos adatok elemzését, illetve az önkormányzati adatszolgáltatások központi alapokra helyezését. </a:t>
            </a:r>
          </a:p>
          <a:p>
            <a:pPr algn="just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b="1" dirty="0">
                <a:ea typeface="Calibri" pitchFamily="34" charset="0"/>
                <a:cs typeface="Arial" pitchFamily="34" charset="0"/>
              </a:rPr>
              <a:t>Az adattárház lehetővé teszi a BM, NGM, Kincstár számára az önkormányzatok gazdálkodásának monitorozhatóságát, </a:t>
            </a:r>
            <a:r>
              <a:rPr lang="hu-HU" altLang="hu-HU" sz="2200" dirty="0">
                <a:ea typeface="Calibri" pitchFamily="34" charset="0"/>
                <a:cs typeface="Arial" pitchFamily="34" charset="0"/>
              </a:rPr>
              <a:t>ami hozzájárul az esetleges pénzügyi kockázatok időben történő felismeréséhez, és az önkormányzati alrendszer fizetőképességének megőrzéséhez. </a:t>
            </a:r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6672"/>
            <a:ext cx="6121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589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5122912" cy="724942"/>
          </a:xfrm>
        </p:spPr>
        <p:txBody>
          <a:bodyPr/>
          <a:lstStyle/>
          <a:p>
            <a:pPr algn="ctr"/>
            <a:r>
              <a:rPr lang="hu-HU" dirty="0" smtClean="0"/>
              <a:t>Projekt ütemezése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7920880" cy="506117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buNone/>
              <a:defRPr/>
            </a:pPr>
            <a:r>
              <a:rPr lang="hu-HU" sz="2600" u="sng" dirty="0">
                <a:cs typeface="Arial" panose="020B0604020202020204" pitchFamily="34" charset="0"/>
              </a:rPr>
              <a:t>Előkészítő projekt: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hu-HU" b="1" dirty="0" smtClean="0">
                <a:cs typeface="Arial" panose="020B0604020202020204" pitchFamily="34" charset="0"/>
              </a:rPr>
              <a:t>2015.07.01 - 2016.03.31</a:t>
            </a:r>
            <a:endParaRPr lang="hu-HU" b="1" dirty="0">
              <a:cs typeface="Arial" panose="020B0604020202020204" pitchFamily="34" charset="0"/>
            </a:endParaRPr>
          </a:p>
          <a:p>
            <a:pPr marL="0" algn="just">
              <a:lnSpc>
                <a:spcPct val="120000"/>
              </a:lnSpc>
              <a:buNone/>
              <a:defRPr/>
            </a:pPr>
            <a:r>
              <a:rPr lang="hu-HU" dirty="0">
                <a:cs typeface="Arial" panose="020B0604020202020204" pitchFamily="34" charset="0"/>
              </a:rPr>
              <a:t>Pályázat elkészítése, Támogatási szerződés </a:t>
            </a:r>
            <a:r>
              <a:rPr lang="hu-HU" dirty="0" smtClean="0">
                <a:cs typeface="Arial" panose="020B0604020202020204" pitchFamily="34" charset="0"/>
              </a:rPr>
              <a:t>kötés, Beszerzések </a:t>
            </a:r>
            <a:r>
              <a:rPr lang="hu-HU" dirty="0">
                <a:cs typeface="Arial" panose="020B0604020202020204" pitchFamily="34" charset="0"/>
              </a:rPr>
              <a:t>előkészítése, </a:t>
            </a:r>
            <a:r>
              <a:rPr lang="hu-HU" dirty="0" smtClean="0">
                <a:cs typeface="Arial" panose="020B0604020202020204" pitchFamily="34" charset="0"/>
              </a:rPr>
              <a:t>megindítása</a:t>
            </a:r>
          </a:p>
          <a:p>
            <a:pPr marL="0" algn="just">
              <a:lnSpc>
                <a:spcPct val="120000"/>
              </a:lnSpc>
              <a:buNone/>
              <a:defRPr/>
            </a:pPr>
            <a:endParaRPr lang="hu-HU" dirty="0"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buNone/>
              <a:defRPr/>
            </a:pPr>
            <a:r>
              <a:rPr lang="hu-HU" sz="2600" u="sng" dirty="0">
                <a:cs typeface="Arial" panose="020B0604020202020204" pitchFamily="34" charset="0"/>
              </a:rPr>
              <a:t>Megvalósítási projekt fejlesztések, bővítések: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hu-HU" b="1" dirty="0">
                <a:cs typeface="Arial" panose="020B0604020202020204" pitchFamily="34" charset="0"/>
              </a:rPr>
              <a:t>2015.07.01- </a:t>
            </a:r>
            <a:r>
              <a:rPr lang="hu-HU" b="1" dirty="0" smtClean="0">
                <a:cs typeface="Arial" panose="020B0604020202020204" pitchFamily="34" charset="0"/>
              </a:rPr>
              <a:t>2018.10.30</a:t>
            </a:r>
          </a:p>
          <a:p>
            <a:pPr algn="just">
              <a:lnSpc>
                <a:spcPct val="120000"/>
              </a:lnSpc>
              <a:buNone/>
              <a:defRPr/>
            </a:pPr>
            <a:endParaRPr lang="hu-HU" dirty="0">
              <a:cs typeface="Arial" panose="020B0604020202020204" pitchFamily="34" charset="0"/>
            </a:endParaRPr>
          </a:p>
          <a:p>
            <a:pPr algn="just">
              <a:lnSpc>
                <a:spcPct val="140000"/>
              </a:lnSpc>
              <a:buNone/>
              <a:defRPr/>
            </a:pPr>
            <a:r>
              <a:rPr lang="hu-HU" sz="2600" u="sng" dirty="0">
                <a:cs typeface="Arial" panose="020B0604020202020204" pitchFamily="34" charset="0"/>
              </a:rPr>
              <a:t>ASP2 Csatlakoztatások ütemezett megvalósítása: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hu-HU" b="1" dirty="0">
                <a:cs typeface="Arial" panose="020B0604020202020204" pitchFamily="34" charset="0"/>
              </a:rPr>
              <a:t>2016-2017-2018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6037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Csatlakoztatási konstrukció az önkormányzati ASP rendszer országos kiterjesztéséhez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51520" y="1953540"/>
            <a:ext cx="7848872" cy="3923732"/>
          </a:xfrm>
        </p:spPr>
        <p:txBody>
          <a:bodyPr/>
          <a:lstStyle/>
          <a:p>
            <a:pPr algn="just">
              <a:lnSpc>
                <a:spcPct val="120000"/>
              </a:lnSpc>
              <a:buNone/>
              <a:defRPr/>
            </a:pPr>
            <a:r>
              <a:rPr lang="hu-HU" sz="2800" dirty="0">
                <a:cs typeface="Arial" panose="020B0604020202020204" pitchFamily="34" charset="0"/>
              </a:rPr>
              <a:t>Pályázat előkészítés feladatrendszere</a:t>
            </a:r>
            <a:r>
              <a:rPr lang="hu-HU" sz="2800" dirty="0" smtClean="0">
                <a:cs typeface="Arial" panose="020B0604020202020204" pitchFamily="34" charset="0"/>
              </a:rPr>
              <a:t>:</a:t>
            </a:r>
            <a:endParaRPr lang="hu-HU" sz="2800" dirty="0"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>
                <a:cs typeface="Arial" panose="020B0604020202020204" pitchFamily="34" charset="0"/>
              </a:rPr>
              <a:t>KMOP 4.7.1. tapasztalatok figyelembe vétele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>
                <a:cs typeface="Arial" panose="020B0604020202020204" pitchFamily="34" charset="0"/>
              </a:rPr>
              <a:t>Sztenderd pályázati feltételek kialakítása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>
                <a:cs typeface="Arial" panose="020B0604020202020204" pitchFamily="34" charset="0"/>
              </a:rPr>
              <a:t>Pályázati nyilvántartási rendszer kialakítása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>
                <a:cs typeface="Arial" panose="020B0604020202020204" pitchFamily="34" charset="0"/>
              </a:rPr>
              <a:t>Elbírálás folyamatának kialakítása, Kincstár-NISZ bevonása a szakmai bírálatba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>
                <a:cs typeface="Arial" panose="020B0604020202020204" pitchFamily="34" charset="0"/>
              </a:rPr>
              <a:t>Pályázati felhívás előkészítése 2016. I. n.év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8105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5112568" cy="638944"/>
          </a:xfrm>
        </p:spPr>
        <p:txBody>
          <a:bodyPr>
            <a:normAutofit/>
          </a:bodyPr>
          <a:lstStyle/>
          <a:p>
            <a:pPr indent="0" algn="ctr" fontAlgn="base"/>
            <a:r>
              <a:rPr lang="hu-HU" sz="2500" b="1" dirty="0">
                <a:ea typeface="Verdana" pitchFamily="34" charset="0"/>
                <a:cs typeface="Verdana" pitchFamily="34" charset="0"/>
              </a:rPr>
              <a:t>Az ASP 2.0. fejlesztés célja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3816424"/>
          </a:xfrm>
        </p:spPr>
        <p:txBody>
          <a:bodyPr>
            <a:no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önkormányzati ASP szolgáltatás </a:t>
            </a:r>
            <a:r>
              <a:rPr lang="hu-HU" sz="2000" b="1" dirty="0">
                <a:latin typeface="+mj-lt"/>
              </a:rPr>
              <a:t>országos kiterjesztés</a:t>
            </a:r>
            <a:r>
              <a:rPr lang="hu-HU" sz="2000" dirty="0">
                <a:latin typeface="+mj-lt"/>
              </a:rPr>
              <a:t>e, kiegészítve a </a:t>
            </a:r>
            <a:r>
              <a:rPr lang="hu-HU" sz="2000" b="1" dirty="0">
                <a:latin typeface="+mj-lt"/>
              </a:rPr>
              <a:t>szolgáltatások továbbfejlesztés</a:t>
            </a:r>
            <a:r>
              <a:rPr lang="hu-HU" sz="2000" dirty="0">
                <a:latin typeface="+mj-lt"/>
              </a:rPr>
              <a:t>ével, valamint összekapcsolva az elektronikus közigazgatás érintkező és elérhető fejlesztéseivel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0" indent="0" algn="just" fontAlgn="base">
              <a:buNone/>
            </a:pPr>
            <a:endParaRPr lang="hu-HU" sz="2000" dirty="0" smtClean="0">
              <a:latin typeface="+mj-l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Önkormányzati ASP adattárház, analitikai és döntéstámogató funkciók kifejlesztése.</a:t>
            </a:r>
          </a:p>
          <a:p>
            <a:pPr marL="0" indent="0" algn="just" fontAlgn="base">
              <a:buNone/>
            </a:pPr>
            <a:endParaRPr lang="hu-HU" sz="2000" dirty="0" smtClean="0">
              <a:latin typeface="+mj-l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hu-HU" sz="2000" dirty="0" smtClean="0"/>
              <a:t>Üzemeltetési  és </a:t>
            </a:r>
            <a:r>
              <a:rPr lang="hu-HU" sz="2000" dirty="0"/>
              <a:t>támogatási feladatokat </a:t>
            </a:r>
            <a:r>
              <a:rPr lang="hu-HU" sz="2000" dirty="0" smtClean="0"/>
              <a:t>ellátó központi </a:t>
            </a:r>
            <a:r>
              <a:rPr lang="hu-HU" sz="2000" dirty="0"/>
              <a:t>szervezet </a:t>
            </a:r>
            <a:r>
              <a:rPr lang="hu-HU" sz="2000" dirty="0" smtClean="0"/>
              <a:t>és </a:t>
            </a:r>
            <a:r>
              <a:rPr lang="hu-HU" sz="2000" dirty="0"/>
              <a:t>szolgáltatásmenedzsment </a:t>
            </a:r>
            <a:r>
              <a:rPr lang="hu-HU" sz="2000" dirty="0" smtClean="0"/>
              <a:t>rendszer bővítése.</a:t>
            </a:r>
            <a:endParaRPr lang="hu-HU" sz="2000" dirty="0">
              <a:latin typeface="+mj-lt"/>
            </a:endParaRPr>
          </a:p>
          <a:p>
            <a:pPr marL="0" lvl="0" indent="0" algn="just" fontAlgn="base">
              <a:buNone/>
            </a:pPr>
            <a:endParaRPr lang="hu-HU" sz="1300" dirty="0">
              <a:latin typeface="+mj-lt"/>
            </a:endParaRPr>
          </a:p>
          <a:p>
            <a:endParaRPr lang="hu-HU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008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0231689"/>
              </p:ext>
            </p:extLst>
          </p:nvPr>
        </p:nvGraphicFramePr>
        <p:xfrm>
          <a:off x="251520" y="1579151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églalap 5"/>
          <p:cNvSpPr/>
          <p:nvPr/>
        </p:nvSpPr>
        <p:spPr>
          <a:xfrm>
            <a:off x="467544" y="332656"/>
            <a:ext cx="49685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hu-HU" sz="2500" b="1" cap="small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Önkormányzati ASP országos kiterjesztésének szükségessége</a:t>
            </a:r>
          </a:p>
        </p:txBody>
      </p:sp>
    </p:spTree>
    <p:extLst>
      <p:ext uri="{BB962C8B-B14F-4D97-AF65-F5344CB8AC3E}">
        <p14:creationId xmlns:p14="http://schemas.microsoft.com/office/powerpoint/2010/main" val="2442906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251520" y="1700808"/>
            <a:ext cx="8424936" cy="33123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95288" y="1772816"/>
            <a:ext cx="8229600" cy="3384375"/>
          </a:xfrm>
        </p:spPr>
        <p:txBody>
          <a:bodyPr>
            <a:normAutofit/>
          </a:bodyPr>
          <a:lstStyle/>
          <a:p>
            <a:pPr algn="just"/>
            <a:endParaRPr lang="hu-HU" dirty="0"/>
          </a:p>
          <a:p>
            <a:pPr marL="0" indent="0" algn="just">
              <a:buNone/>
            </a:pPr>
            <a:r>
              <a:rPr lang="hu-HU" dirty="0">
                <a:solidFill>
                  <a:srgbClr val="EE8012"/>
                </a:solidFill>
              </a:rPr>
              <a:t>Az ASP szolgáltatás </a:t>
            </a:r>
            <a:r>
              <a:rPr lang="hu-HU" b="1" dirty="0" smtClean="0">
                <a:solidFill>
                  <a:srgbClr val="EE8012"/>
                </a:solidFill>
              </a:rPr>
              <a:t>technológiailag</a:t>
            </a:r>
            <a:r>
              <a:rPr lang="hu-HU" dirty="0" smtClean="0">
                <a:solidFill>
                  <a:srgbClr val="EE8012"/>
                </a:solidFill>
              </a:rPr>
              <a:t> </a:t>
            </a:r>
            <a:r>
              <a:rPr lang="hu-HU" dirty="0">
                <a:solidFill>
                  <a:srgbClr val="EE8012"/>
                </a:solidFill>
              </a:rPr>
              <a:t>és </a:t>
            </a:r>
            <a:r>
              <a:rPr lang="hu-HU" b="1" dirty="0">
                <a:solidFill>
                  <a:srgbClr val="EE8012"/>
                </a:solidFill>
              </a:rPr>
              <a:t>gazdaságilag</a:t>
            </a:r>
            <a:r>
              <a:rPr lang="hu-HU" dirty="0">
                <a:solidFill>
                  <a:srgbClr val="EE8012"/>
                </a:solidFill>
              </a:rPr>
              <a:t> is </a:t>
            </a:r>
            <a:r>
              <a:rPr lang="hu-HU" b="1" dirty="0">
                <a:solidFill>
                  <a:srgbClr val="EE8012"/>
                </a:solidFill>
              </a:rPr>
              <a:t>kedvező megoldás</a:t>
            </a:r>
            <a:r>
              <a:rPr lang="hu-HU" dirty="0">
                <a:solidFill>
                  <a:srgbClr val="EE8012"/>
                </a:solidFill>
              </a:rPr>
              <a:t>t </a:t>
            </a:r>
            <a:r>
              <a:rPr lang="hu-HU" dirty="0" smtClean="0">
                <a:solidFill>
                  <a:srgbClr val="EE8012"/>
                </a:solidFill>
              </a:rPr>
              <a:t>jelent mindazon </a:t>
            </a:r>
            <a:r>
              <a:rPr lang="hu-HU" dirty="0">
                <a:solidFill>
                  <a:srgbClr val="EE8012"/>
                </a:solidFill>
              </a:rPr>
              <a:t>településeknek, akik a feladataikat </a:t>
            </a:r>
            <a:r>
              <a:rPr lang="hu-HU" dirty="0" smtClean="0">
                <a:solidFill>
                  <a:srgbClr val="EE8012"/>
                </a:solidFill>
              </a:rPr>
              <a:t>széles </a:t>
            </a:r>
            <a:r>
              <a:rPr lang="hu-HU" dirty="0">
                <a:solidFill>
                  <a:srgbClr val="EE8012"/>
                </a:solidFill>
              </a:rPr>
              <a:t>körben támogató alkalmazásokhoz a hagyományos módon nem juthatnak hozzá, azok magas beruházási, üzemeltetési költségei miatt.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1838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/>
          <p:cNvSpPr txBox="1">
            <a:spLocks/>
          </p:cNvSpPr>
          <p:nvPr/>
        </p:nvSpPr>
        <p:spPr>
          <a:xfrm>
            <a:off x="-972616" y="548680"/>
            <a:ext cx="8061325" cy="6477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hu-HU" altLang="hu-HU" sz="3600" b="1" dirty="0">
                <a:ea typeface="Verdana" pitchFamily="34" charset="0"/>
                <a:cs typeface="Verdana" pitchFamily="34" charset="0"/>
              </a:rPr>
              <a:t>ASP ügyfélkör</a:t>
            </a:r>
          </a:p>
        </p:txBody>
      </p:sp>
      <p:sp>
        <p:nvSpPr>
          <p:cNvPr id="2" name="Téglalap 1"/>
          <p:cNvSpPr/>
          <p:nvPr/>
        </p:nvSpPr>
        <p:spPr>
          <a:xfrm>
            <a:off x="8028384" y="5661248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582890201"/>
              </p:ext>
            </p:extLst>
          </p:nvPr>
        </p:nvGraphicFramePr>
        <p:xfrm>
          <a:off x="611560" y="1556792"/>
          <a:ext cx="7920880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9428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339752" y="1916832"/>
            <a:ext cx="6172200" cy="95825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ASP BEVEZETÉSI TERV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010532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772816"/>
            <a:ext cx="77768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sz="18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Csatlakozási menetrend meghatározása az alábbi szempontok </a:t>
            </a:r>
            <a:r>
              <a:rPr lang="hu-HU" altLang="hu-HU" sz="18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alapján:</a:t>
            </a:r>
          </a:p>
          <a:p>
            <a:pPr marL="0" indent="0">
              <a:buNone/>
            </a:pPr>
            <a:endParaRPr lang="hu-HU" altLang="hu-HU" sz="18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0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a.) önkormányzati alapon földrajzi kiterjesztés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10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lvl="2" fontAlgn="base">
              <a:spcBef>
                <a:spcPts val="600"/>
              </a:spcBef>
              <a:spcAft>
                <a:spcPct val="0"/>
              </a:spcAft>
            </a:pPr>
            <a:r>
              <a:rPr lang="hu-HU" altLang="hu-HU" sz="20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egy önkormányzat egyszeri csatlakoztatása minden ASP szakrendszerhez (minimum </a:t>
            </a:r>
            <a:r>
              <a:rPr lang="hu-HU" altLang="hu-HU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3-4 </a:t>
            </a:r>
            <a:r>
              <a:rPr lang="hu-HU" altLang="hu-HU" sz="20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hónap /önkormányzat)</a:t>
            </a:r>
          </a:p>
          <a:p>
            <a:pPr lvl="2" fontAlgn="base">
              <a:spcBef>
                <a:spcPts val="600"/>
              </a:spcBef>
              <a:spcAft>
                <a:spcPct val="0"/>
              </a:spcAft>
            </a:pPr>
            <a:r>
              <a:rPr lang="hu-HU" altLang="hu-HU" sz="20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földrajzi menetrend mentén történő kiterjesztés ASP Központ erőforrásait fókuszálja egy földrajzi területre</a:t>
            </a:r>
          </a:p>
          <a:p>
            <a:pPr lvl="2" fontAlgn="base">
              <a:spcBef>
                <a:spcPts val="600"/>
              </a:spcBef>
              <a:spcAft>
                <a:spcPct val="0"/>
              </a:spcAft>
            </a:pPr>
            <a:r>
              <a:rPr lang="hu-HU" altLang="hu-HU" sz="20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összehangolható a digitális nemzet fejlesztési programmal (széles sáv országos kiépítése, </a:t>
            </a:r>
            <a:r>
              <a:rPr lang="hu-HU" altLang="hu-HU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e-közigazgatási </a:t>
            </a:r>
            <a:r>
              <a:rPr lang="hu-HU" altLang="hu-HU" sz="20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szolgáltatások)</a:t>
            </a:r>
          </a:p>
          <a:p>
            <a:endParaRPr lang="hu-HU" sz="1800" dirty="0">
              <a:latin typeface="+mj-lt"/>
            </a:endParaRPr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 bwMode="auto">
          <a:xfrm>
            <a:off x="323850" y="260350"/>
            <a:ext cx="5040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700" dirty="0">
                <a:solidFill>
                  <a:schemeClr val="tx2"/>
                </a:solidFill>
                <a:latin typeface="+mj-lt"/>
              </a:rPr>
              <a:t>Csatlakoztatási menetrend</a:t>
            </a:r>
          </a:p>
        </p:txBody>
      </p:sp>
    </p:spTree>
    <p:extLst>
      <p:ext uri="{BB962C8B-B14F-4D97-AF65-F5344CB8AC3E}">
        <p14:creationId xmlns:p14="http://schemas.microsoft.com/office/powerpoint/2010/main" val="280943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5616624" cy="1143000"/>
          </a:xfrm>
        </p:spPr>
        <p:txBody>
          <a:bodyPr>
            <a:normAutofit fontScale="90000"/>
          </a:bodyPr>
          <a:lstStyle/>
          <a:p>
            <a:r>
              <a:rPr lang="hu-HU" altLang="hu-HU" b="1" dirty="0">
                <a:ea typeface="Verdana" pitchFamily="34" charset="0"/>
                <a:cs typeface="Verdana" pitchFamily="34" charset="0"/>
              </a:rPr>
              <a:t>A projekt általános </a:t>
            </a:r>
            <a:r>
              <a:rPr lang="hu-HU" altLang="hu-HU" b="1" dirty="0" smtClean="0">
                <a:ea typeface="Verdana" pitchFamily="34" charset="0"/>
                <a:cs typeface="Verdana" pitchFamily="34" charset="0"/>
              </a:rPr>
              <a:t>célja</a:t>
            </a:r>
            <a:r>
              <a:rPr lang="hu-HU" altLang="hu-H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hu-HU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Arial" charset="0"/>
              <a:buChar char="•"/>
            </a:pPr>
            <a:r>
              <a:rPr lang="hu-HU" altLang="hu-HU" dirty="0" smtClean="0">
                <a:ea typeface="Verdana" pitchFamily="34" charset="0"/>
                <a:cs typeface="Verdana" pitchFamily="34" charset="0"/>
              </a:rPr>
              <a:t>az 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önkormányzati informatikai rendszerek korszerűsítése,</a:t>
            </a:r>
          </a:p>
          <a:p>
            <a:pPr algn="just">
              <a:buFont typeface="Arial" charset="0"/>
              <a:buChar char="•"/>
            </a:pPr>
            <a:r>
              <a:rPr lang="hu-HU" altLang="hu-HU" dirty="0">
                <a:ea typeface="Verdana" pitchFamily="34" charset="0"/>
                <a:cs typeface="Verdana" pitchFamily="34" charset="0"/>
              </a:rPr>
              <a:t>az önkormányzatok belső működésének támogatása, </a:t>
            </a:r>
          </a:p>
          <a:p>
            <a:pPr algn="just">
              <a:buFont typeface="Arial" charset="0"/>
              <a:buChar char="•"/>
            </a:pPr>
            <a:r>
              <a:rPr lang="hu-HU" altLang="hu-HU" dirty="0">
                <a:ea typeface="Verdana" pitchFamily="34" charset="0"/>
                <a:cs typeface="Verdana" pitchFamily="34" charset="0"/>
              </a:rPr>
              <a:t>egységes elektronikus ügyintézési szolgáltatások nyújtása az állampolgárok és a vállalkozások részére. </a:t>
            </a:r>
          </a:p>
          <a:p>
            <a:pPr algn="just"/>
            <a:endParaRPr lang="hu-HU" altLang="hu-HU" dirty="0"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hu-HU" altLang="hu-HU" b="1" dirty="0">
                <a:ea typeface="Verdana" pitchFamily="34" charset="0"/>
                <a:cs typeface="Verdana" pitchFamily="34" charset="0"/>
              </a:rPr>
              <a:t>A központosítottan megvalósuló informatikai rendszer korszerű és fajlagosan jóval olcsóbb működést tesz lehetővé.</a:t>
            </a:r>
          </a:p>
          <a:p>
            <a:pPr algn="just"/>
            <a:endParaRPr lang="hu-HU" altLang="hu-H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4200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9" y="1340768"/>
            <a:ext cx="7364674" cy="9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60"/>
          <p:cNvSpPr/>
          <p:nvPr/>
        </p:nvSpPr>
        <p:spPr>
          <a:xfrm>
            <a:off x="504826" y="2289076"/>
            <a:ext cx="2266974" cy="2664296"/>
          </a:xfrm>
          <a:prstGeom prst="roundRect">
            <a:avLst>
              <a:gd name="adj" fmla="val 7778"/>
            </a:avLst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 szervezet felkészítése a csatlakozásra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Tervezés, tájékozódás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200" kern="0" dirty="0" smtClean="0">
                <a:solidFill>
                  <a:prstClr val="black"/>
                </a:solidFill>
                <a:latin typeface="+mj-lt"/>
              </a:rPr>
              <a:t>Ügyviteli és szabályozási felkészülés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200" kern="0" dirty="0" smtClean="0">
                <a:solidFill>
                  <a:prstClr val="black"/>
                </a:solidFill>
                <a:latin typeface="+mj-lt"/>
              </a:rPr>
              <a:t>Kommunikációs csatornák kiépülnek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200" kern="0" dirty="0" smtClean="0">
                <a:solidFill>
                  <a:prstClr val="black"/>
                </a:solidFill>
                <a:latin typeface="+mj-lt"/>
              </a:rPr>
              <a:t>Helyi feladatok megtervezése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u-HU" sz="1200" kern="0" dirty="0" smtClean="0">
                <a:solidFill>
                  <a:prstClr val="black"/>
                </a:solidFill>
                <a:latin typeface="+mj-lt"/>
              </a:rPr>
              <a:t>Csatlakozási szerződés megkötése</a:t>
            </a:r>
            <a:endParaRPr kumimoji="0" lang="hu-H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ounded Rectangle 61"/>
          <p:cNvSpPr/>
          <p:nvPr/>
        </p:nvSpPr>
        <p:spPr>
          <a:xfrm>
            <a:off x="2891878" y="2299953"/>
            <a:ext cx="2112169" cy="2952328"/>
          </a:xfrm>
          <a:prstGeom prst="roundRect">
            <a:avLst>
              <a:gd name="adj" fmla="val 7778"/>
            </a:avLst>
          </a:prstGeom>
          <a:solidFill>
            <a:sysClr val="window" lastClr="FFFFFF"/>
          </a:solidFill>
          <a:ln w="25400" cap="flat" cmpd="sng" algn="ctr">
            <a:solidFill>
              <a:srgbClr val="A5C249"/>
            </a:solidFill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 </a:t>
            </a:r>
            <a:r>
              <a:rPr lang="hu-HU" sz="1200" b="1" kern="0" dirty="0">
                <a:solidFill>
                  <a:prstClr val="black"/>
                </a:solidFill>
                <a:latin typeface="+mj-lt"/>
              </a:rPr>
              <a:t>ASP rendszerhez </a:t>
            </a: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történő fizikai </a:t>
            </a:r>
            <a:r>
              <a:rPr kumimoji="0" lang="hu-H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és a </a:t>
            </a: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szolgáltatásokra vonatkozó </a:t>
            </a:r>
            <a:r>
              <a:rPr kumimoji="0" lang="hu-H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csatlakozás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Helyi</a:t>
            </a:r>
            <a:r>
              <a:rPr kumimoji="0" lang="hu-HU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működtetéshez szükséges </a:t>
            </a: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Infrastrukturális feltételek</a:t>
            </a:r>
            <a:r>
              <a:rPr kumimoji="0" lang="hu-HU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kialakítása</a:t>
            </a:r>
            <a:endParaRPr kumimoji="0" lang="hu-H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Oktatások </a:t>
            </a: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hu-HU" sz="1200" kern="0" dirty="0" smtClean="0">
                <a:solidFill>
                  <a:prstClr val="black"/>
                </a:solidFill>
                <a:latin typeface="+mj-lt"/>
              </a:rPr>
              <a:t>Migráció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Tesztelés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Rounded Rectangle 97"/>
          <p:cNvSpPr/>
          <p:nvPr/>
        </p:nvSpPr>
        <p:spPr>
          <a:xfrm>
            <a:off x="5076056" y="2263949"/>
            <a:ext cx="2592288" cy="3024336"/>
          </a:xfrm>
          <a:prstGeom prst="roundRect">
            <a:avLst>
              <a:gd name="adj" fmla="val 7778"/>
            </a:avLst>
          </a:prstGeom>
          <a:solidFill>
            <a:sysClr val="window" lastClr="FFFFFF"/>
          </a:solidFill>
          <a:ln w="25400" cap="flat" cmpd="sng" algn="ctr">
            <a:solidFill>
              <a:srgbClr val="B97B3D"/>
            </a:solidFill>
            <a:prstDash val="solid"/>
          </a:ln>
          <a:effectLst/>
        </p:spPr>
        <p:txBody>
          <a:bodyPr/>
          <a:lstStyle/>
          <a:p>
            <a:pPr lvl="0" algn="ctr">
              <a:defRPr/>
            </a:pPr>
            <a:r>
              <a:rPr lang="hu-HU" sz="1200" b="1" kern="0" dirty="0" smtClean="0">
                <a:solidFill>
                  <a:prstClr val="black"/>
                </a:solidFill>
              </a:rPr>
              <a:t>ASP Központ szolgáltatásainak igénybe vétele</a:t>
            </a:r>
          </a:p>
          <a:p>
            <a:pPr lvl="0" algn="ctr">
              <a:defRPr/>
            </a:pPr>
            <a:endParaRPr lang="hu-HU" sz="1200" kern="0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hu-HU" sz="1200" kern="0" dirty="0" smtClean="0">
                <a:solidFill>
                  <a:prstClr val="black"/>
                </a:solidFill>
              </a:rPr>
              <a:t>Szolgáltatási szerződés megkötése, amelynek melléklete az SLA (</a:t>
            </a:r>
            <a:r>
              <a:rPr lang="hu-HU" sz="1200" dirty="0" smtClean="0"/>
              <a:t>szolgáltatási  szint megállapodás)</a:t>
            </a:r>
            <a:endParaRPr lang="hu-HU" sz="1200" kern="0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hu-HU" sz="1200" kern="0" dirty="0" smtClean="0">
                <a:solidFill>
                  <a:prstClr val="black"/>
                </a:solidFill>
              </a:rPr>
              <a:t>Lakossági és vállalkozói ügyfelek tájékoztatása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86518505"/>
              </p:ext>
            </p:extLst>
          </p:nvPr>
        </p:nvGraphicFramePr>
        <p:xfrm>
          <a:off x="400483" y="5288285"/>
          <a:ext cx="7466439" cy="136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ím 1"/>
          <p:cNvSpPr txBox="1">
            <a:spLocks/>
          </p:cNvSpPr>
          <p:nvPr/>
        </p:nvSpPr>
        <p:spPr>
          <a:xfrm>
            <a:off x="457200" y="274638"/>
            <a:ext cx="447484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hu-HU" sz="2700" dirty="0"/>
              <a:t>ASP Bevezetési terv</a:t>
            </a:r>
          </a:p>
        </p:txBody>
      </p:sp>
    </p:spTree>
    <p:extLst>
      <p:ext uri="{BB962C8B-B14F-4D97-AF65-F5344CB8AC3E}">
        <p14:creationId xmlns:p14="http://schemas.microsoft.com/office/powerpoint/2010/main" val="341384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animBg="1"/>
      <p:bldP spid="7" grpId="0" animBg="1"/>
      <p:bldGraphic spid="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 anchor="ctr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hu-HU" sz="2700" dirty="0"/>
              <a:t>ASP Bevezetési terv</a:t>
            </a:r>
          </a:p>
        </p:txBody>
      </p:sp>
      <p:sp>
        <p:nvSpPr>
          <p:cNvPr id="4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hu-HU" dirty="0" smtClean="0"/>
          </a:p>
          <a:p>
            <a:pPr marL="0" indent="0">
              <a:buNone/>
            </a:pPr>
            <a:r>
              <a:rPr lang="hu-HU" sz="2600" b="1" dirty="0"/>
              <a:t>Az </a:t>
            </a:r>
            <a:r>
              <a:rPr lang="hu-HU" sz="2600" b="1" dirty="0" smtClean="0"/>
              <a:t>önkormányzatoknak </a:t>
            </a:r>
            <a:r>
              <a:rPr lang="hu-HU" sz="2600" b="1" dirty="0"/>
              <a:t>a csatlakozással összefüggő </a:t>
            </a:r>
            <a:r>
              <a:rPr lang="hu-HU" sz="2600" b="1" dirty="0" smtClean="0"/>
              <a:t>legfontosabb feladatai:</a:t>
            </a:r>
            <a:endParaRPr lang="hu-HU" sz="2600" b="1" dirty="0"/>
          </a:p>
          <a:p>
            <a:pPr marL="0" indent="0">
              <a:buNone/>
            </a:pPr>
            <a:endParaRPr lang="hu-HU" dirty="0" smtClean="0"/>
          </a:p>
          <a:p>
            <a:r>
              <a:rPr lang="hu-HU" sz="2300" dirty="0" smtClean="0"/>
              <a:t>a kiválasztott szakrendszerek bevezetéséhez kapcsolódó</a:t>
            </a:r>
          </a:p>
          <a:p>
            <a:pPr lvl="3"/>
            <a:r>
              <a:rPr lang="hu-HU" sz="2100" dirty="0" smtClean="0"/>
              <a:t>Igazgatásszervezési (szervezeti</a:t>
            </a:r>
            <a:r>
              <a:rPr lang="hu-HU" sz="2100" dirty="0"/>
              <a:t>, </a:t>
            </a:r>
            <a:r>
              <a:rPr lang="hu-HU" sz="2100" dirty="0" smtClean="0"/>
              <a:t>ügyviteli),</a:t>
            </a:r>
            <a:endParaRPr lang="hu-HU" sz="2100" dirty="0"/>
          </a:p>
          <a:p>
            <a:pPr lvl="3"/>
            <a:r>
              <a:rPr lang="hu-HU" sz="2100" dirty="0" smtClean="0"/>
              <a:t>szabályozási,</a:t>
            </a:r>
            <a:endParaRPr lang="hu-HU" sz="2100" dirty="0"/>
          </a:p>
          <a:p>
            <a:pPr lvl="3"/>
            <a:r>
              <a:rPr lang="hu-HU" sz="2100" dirty="0" smtClean="0"/>
              <a:t>műszaki, technológiai, önkormányzati oldali </a:t>
            </a:r>
            <a:r>
              <a:rPr lang="hu-HU" sz="2100" dirty="0"/>
              <a:t>üzemeltetési feltételek </a:t>
            </a:r>
            <a:r>
              <a:rPr lang="hu-HU" sz="2100" dirty="0" smtClean="0"/>
              <a:t>biztosítása.</a:t>
            </a:r>
            <a:endParaRPr lang="hu-HU" sz="2100" dirty="0"/>
          </a:p>
          <a:p>
            <a:endParaRPr lang="hu-HU" sz="2300" dirty="0" smtClean="0"/>
          </a:p>
          <a:p>
            <a:r>
              <a:rPr lang="hu-HU" sz="2300" dirty="0" smtClean="0"/>
              <a:t>az ASP szolgáltatások igénybevételének helyi infrastrukturális feltételeinek biztosítása, migrációtesztelés és felhasználói elfogadási tesztelés</a:t>
            </a:r>
            <a:r>
              <a:rPr lang="hu-HU" sz="2300" dirty="0"/>
              <a:t>, </a:t>
            </a:r>
          </a:p>
          <a:p>
            <a:r>
              <a:rPr lang="hu-HU" sz="2300" dirty="0" smtClean="0"/>
              <a:t>az egyes kiválasztott szakrendszerek bevezetéséhez kapcsolódó   önkormányzati adatok migrációjának megvalósítása</a:t>
            </a:r>
            <a:r>
              <a:rPr lang="hu-HU" sz="2300" dirty="0"/>
              <a:t>,</a:t>
            </a:r>
          </a:p>
          <a:p>
            <a:r>
              <a:rPr lang="hu-HU" sz="2300" dirty="0"/>
              <a:t>az  </a:t>
            </a:r>
            <a:r>
              <a:rPr lang="hu-HU" sz="2300" dirty="0" smtClean="0"/>
              <a:t>Önkormányzat számára jogszabályban előírt informatikai biztonsági  feltételek megteremtése,</a:t>
            </a:r>
          </a:p>
          <a:p>
            <a:endParaRPr lang="hu-HU" sz="2300" dirty="0" smtClean="0"/>
          </a:p>
          <a:p>
            <a:r>
              <a:rPr lang="hu-HU" sz="2300" dirty="0" smtClean="0"/>
              <a:t> az ASP szolgáltatásokkal összefüggő oktatásokon való részvétel.</a:t>
            </a:r>
          </a:p>
          <a:p>
            <a:endParaRPr lang="hu-HU" sz="23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3416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131840" y="1628800"/>
            <a:ext cx="4104456" cy="1894362"/>
          </a:xfrm>
        </p:spPr>
        <p:txBody>
          <a:bodyPr>
            <a:normAutofit/>
          </a:bodyPr>
          <a:lstStyle/>
          <a:p>
            <a:pPr algn="ctr"/>
            <a:r>
              <a:rPr lang="hu-HU" sz="3600" dirty="0"/>
              <a:t>OKTATÁS</a:t>
            </a:r>
          </a:p>
        </p:txBody>
      </p:sp>
    </p:spTree>
    <p:extLst>
      <p:ext uri="{BB962C8B-B14F-4D97-AF65-F5344CB8AC3E}">
        <p14:creationId xmlns:p14="http://schemas.microsoft.com/office/powerpoint/2010/main" val="3195842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5338936" cy="1143000"/>
          </a:xfrm>
        </p:spPr>
        <p:txBody>
          <a:bodyPr anchor="ctr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hu-HU" sz="2700" dirty="0"/>
              <a:t>Oktatás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23179794"/>
              </p:ext>
            </p:extLst>
          </p:nvPr>
        </p:nvGraphicFramePr>
        <p:xfrm>
          <a:off x="251520" y="1268760"/>
          <a:ext cx="842493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9010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16"/>
          <p:cNvSpPr>
            <a:spLocks noGrp="1"/>
          </p:cNvSpPr>
          <p:nvPr>
            <p:ph idx="1"/>
          </p:nvPr>
        </p:nvSpPr>
        <p:spPr>
          <a:xfrm>
            <a:off x="323850" y="1773238"/>
            <a:ext cx="7777163" cy="4525962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Oktatások:</a:t>
            </a:r>
          </a:p>
          <a:p>
            <a:r>
              <a:rPr lang="hu-HU" dirty="0" smtClean="0"/>
              <a:t>Géptermi oktatás </a:t>
            </a:r>
          </a:p>
          <a:p>
            <a:r>
              <a:rPr lang="hu-HU" dirty="0" smtClean="0"/>
              <a:t>Tantermi oktatás konzultációs jelleggel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 smtClean="0"/>
              <a:t>Rendelkezésre </a:t>
            </a:r>
            <a:r>
              <a:rPr lang="hu-HU" b="1" dirty="0"/>
              <a:t>álló anyagok:</a:t>
            </a:r>
          </a:p>
          <a:p>
            <a:r>
              <a:rPr lang="hu-HU" dirty="0" smtClean="0"/>
              <a:t>Felhasználói kézikönyv (folyamatábrák)</a:t>
            </a:r>
          </a:p>
          <a:p>
            <a:r>
              <a:rPr lang="hu-HU" dirty="0" smtClean="0"/>
              <a:t>E-learning</a:t>
            </a:r>
          </a:p>
          <a:p>
            <a:r>
              <a:rPr lang="hu-HU" dirty="0" smtClean="0"/>
              <a:t>Egyéb segédletek (folyamatokat vezet végig)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5338936" cy="1143000"/>
          </a:xfrm>
        </p:spPr>
        <p:txBody>
          <a:bodyPr anchor="ctr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hu-HU" sz="2700" dirty="0"/>
              <a:t>Oktatás</a:t>
            </a:r>
          </a:p>
        </p:txBody>
      </p:sp>
    </p:spTree>
    <p:extLst>
      <p:ext uri="{BB962C8B-B14F-4D97-AF65-F5344CB8AC3E}">
        <p14:creationId xmlns:p14="http://schemas.microsoft.com/office/powerpoint/2010/main" val="4195231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21329"/>
            <a:ext cx="6264696" cy="4802713"/>
          </a:xfrm>
        </p:spPr>
      </p:pic>
      <p:sp>
        <p:nvSpPr>
          <p:cNvPr id="6" name="Szövegdoboz 5"/>
          <p:cNvSpPr txBox="1"/>
          <p:nvPr/>
        </p:nvSpPr>
        <p:spPr>
          <a:xfrm>
            <a:off x="1619672" y="1230443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http://alkalmazaskozpont.asp.lgov.hu/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-108520" y="260648"/>
            <a:ext cx="576064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hu-HU" sz="2700" dirty="0"/>
              <a:t>Oktatás- Tájékoztatási portál</a:t>
            </a:r>
          </a:p>
        </p:txBody>
      </p:sp>
    </p:spTree>
    <p:extLst>
      <p:ext uri="{BB962C8B-B14F-4D97-AF65-F5344CB8AC3E}">
        <p14:creationId xmlns:p14="http://schemas.microsoft.com/office/powerpoint/2010/main" val="4195231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483768" y="2636912"/>
            <a:ext cx="5328592" cy="1102274"/>
          </a:xfrm>
        </p:spPr>
        <p:txBody>
          <a:bodyPr>
            <a:normAutofit/>
          </a:bodyPr>
          <a:lstStyle/>
          <a:p>
            <a:pPr algn="ctr"/>
            <a:r>
              <a:rPr lang="hu-HU" sz="3600" dirty="0"/>
              <a:t>ASP ADATTÁRHÁZ</a:t>
            </a:r>
          </a:p>
        </p:txBody>
      </p:sp>
    </p:spTree>
    <p:extLst>
      <p:ext uri="{BB962C8B-B14F-4D97-AF65-F5344CB8AC3E}">
        <p14:creationId xmlns:p14="http://schemas.microsoft.com/office/powerpoint/2010/main" val="1434182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7839" y="116632"/>
            <a:ext cx="7467600" cy="562074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chemeClr val="tx1"/>
                </a:solidFill>
              </a:rPr>
              <a:t>Önkormányzati ASP </a:t>
            </a:r>
            <a:r>
              <a:rPr lang="hu-HU" sz="2000" b="1" dirty="0" smtClean="0">
                <a:solidFill>
                  <a:schemeClr val="tx1"/>
                </a:solidFill>
              </a:rPr>
              <a:t>adattárház koncepció</a:t>
            </a:r>
            <a:endParaRPr lang="hu-HU" sz="2000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002284" cy="57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2" y="797532"/>
            <a:ext cx="8026796" cy="610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84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7744" y="170080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 smtClean="0"/>
              <a:t>A TERVEZETT BEVEZETÉS EREDMÉNYEI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5699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410944" cy="1196752"/>
          </a:xfrm>
        </p:spPr>
        <p:txBody>
          <a:bodyPr vert="horz" anchor="b"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hu-HU" sz="2400" dirty="0"/>
              <a:t>Önkormányzatok szempontjából</a:t>
            </a:r>
            <a:r>
              <a:rPr lang="hu-HU" sz="2700" dirty="0"/>
              <a:t/>
            </a:r>
            <a:br>
              <a:rPr lang="hu-HU" sz="2700" dirty="0"/>
            </a:b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208912" cy="504056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cs typeface="Arial" panose="020B0604020202020204" pitchFamily="34" charset="0"/>
              </a:rPr>
              <a:t>új alkalmazások</a:t>
            </a:r>
            <a:r>
              <a:rPr lang="hu-HU" sz="2000" dirty="0">
                <a:cs typeface="Arial" panose="020B0604020202020204" pitchFamily="34" charset="0"/>
              </a:rPr>
              <a:t> a feladatellátás és belső működés támogatására </a:t>
            </a: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cs typeface="Arial" panose="020B0604020202020204" pitchFamily="34" charset="0"/>
              </a:rPr>
              <a:t>korábbi alkalmazások </a:t>
            </a:r>
            <a:r>
              <a:rPr lang="hu-HU" sz="2000" b="1" dirty="0">
                <a:cs typeface="Arial" panose="020B0604020202020204" pitchFamily="34" charset="0"/>
              </a:rPr>
              <a:t>korszerűsítés</a:t>
            </a:r>
            <a:r>
              <a:rPr lang="hu-HU" sz="2000" dirty="0">
                <a:cs typeface="Arial" panose="020B0604020202020204" pitchFamily="34" charset="0"/>
              </a:rPr>
              <a:t>e </a:t>
            </a: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cs typeface="Arial" panose="020B0604020202020204" pitchFamily="34" charset="0"/>
              </a:rPr>
              <a:t>egyedi támogatásokból létrehozott </a:t>
            </a:r>
            <a:r>
              <a:rPr lang="hu-HU" sz="2000" b="1" dirty="0">
                <a:cs typeface="Arial" panose="020B0604020202020204" pitchFamily="34" charset="0"/>
              </a:rPr>
              <a:t>szigetszerű informatikai megoldások csökkenése</a:t>
            </a: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cs typeface="Arial" panose="020B0604020202020204" pitchFamily="34" charset="0"/>
              </a:rPr>
              <a:t>korszerű és szabványos IT biztonsági, mentési, üzletmenet folytonossági és interoperabilitási szolgáltatások biztosítása</a:t>
            </a: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cs typeface="Arial" panose="020B0604020202020204" pitchFamily="34" charset="0"/>
              </a:rPr>
              <a:t>IT beruházási és fenntartási költségek radikális csökkenése</a:t>
            </a:r>
            <a:r>
              <a:rPr lang="hu-HU" sz="2000" dirty="0">
                <a:cs typeface="Arial" panose="020B0604020202020204" pitchFamily="34" charset="0"/>
              </a:rPr>
              <a:t>, </a:t>
            </a: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cs typeface="Arial" panose="020B0604020202020204" pitchFamily="34" charset="0"/>
              </a:rPr>
              <a:t>saját erőforrások kötelező feladatok ellátására történő koncentrálása</a:t>
            </a:r>
          </a:p>
        </p:txBody>
      </p:sp>
    </p:spTree>
    <p:extLst>
      <p:ext uri="{BB962C8B-B14F-4D97-AF65-F5344CB8AC3E}">
        <p14:creationId xmlns:p14="http://schemas.microsoft.com/office/powerpoint/2010/main" val="24347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7992888" cy="4873752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Char char="•"/>
            </a:pPr>
            <a:r>
              <a:rPr lang="hu-HU" altLang="hu-HU" dirty="0" smtClean="0">
                <a:ea typeface="Verdana" pitchFamily="34" charset="0"/>
                <a:cs typeface="Verdana" pitchFamily="34" charset="0"/>
              </a:rPr>
              <a:t>a 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közigazgatás teljesítményének növelése, a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gyorsabb ügyintézés 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és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jobb ügyfélkiszolgálás</a:t>
            </a:r>
            <a:r>
              <a:rPr lang="hu-HU" altLang="hu-HU" dirty="0" smtClean="0">
                <a:ea typeface="Verdana" pitchFamily="34" charset="0"/>
                <a:cs typeface="Verdana" pitchFamily="34" charset="0"/>
              </a:rPr>
              <a:t>;</a:t>
            </a:r>
          </a:p>
          <a:p>
            <a:pPr marL="0" indent="0" algn="just">
              <a:buNone/>
            </a:pPr>
            <a:endParaRPr lang="hu-HU" altLang="hu-HU" dirty="0">
              <a:ea typeface="Verdana" pitchFamily="34" charset="0"/>
              <a:cs typeface="Verdan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hu-HU" altLang="hu-HU" dirty="0">
                <a:ea typeface="Verdana" pitchFamily="34" charset="0"/>
                <a:cs typeface="Verdana" pitchFamily="34" charset="0"/>
              </a:rPr>
              <a:t>az e-gazdaság fejlődése erősítve Magyarország versenyhelyzetét, a befektetők vonzását, az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új munkahelyek teremtését</a:t>
            </a:r>
            <a:r>
              <a:rPr lang="hu-HU" altLang="hu-HU" dirty="0" smtClean="0"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 algn="just">
              <a:buNone/>
            </a:pPr>
            <a:endParaRPr lang="hu-HU" altLang="hu-HU" dirty="0">
              <a:ea typeface="Verdana" pitchFamily="34" charset="0"/>
              <a:cs typeface="Verdan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hu-HU" altLang="hu-HU" dirty="0">
                <a:ea typeface="Verdana" pitchFamily="34" charset="0"/>
                <a:cs typeface="Verdana" pitchFamily="34" charset="0"/>
              </a:rPr>
              <a:t>az információs társadalom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fejlődésének elősegítése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, a lakosság digitális írástudásának növelése illetve a kistérségek, a nők, a kisebbségek, valamint a hátrányos helyzetűek, mozgáskorlátozottak, fogyatékosok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esélyegyenlőség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e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pPr algn="ctr"/>
            <a:r>
              <a:rPr lang="hu-HU" dirty="0" smtClean="0"/>
              <a:t>A fejlesztés hosszú távú célja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8583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5266928" cy="936104"/>
          </a:xfrm>
        </p:spPr>
        <p:txBody>
          <a:bodyPr vert="horz" anchor="b"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hu-HU" sz="2400" dirty="0"/>
              <a:t>Önkormányzatok szempontjából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136904" cy="50405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belső </a:t>
            </a:r>
            <a:r>
              <a:rPr lang="hu-HU" sz="2000" dirty="0"/>
              <a:t>ügyintézési </a:t>
            </a:r>
            <a:r>
              <a:rPr lang="hu-HU" sz="2000" b="1" dirty="0"/>
              <a:t>folyamatok</a:t>
            </a:r>
            <a:r>
              <a:rPr lang="hu-HU" sz="2000" dirty="0"/>
              <a:t> </a:t>
            </a:r>
            <a:r>
              <a:rPr lang="hu-HU" sz="2000" b="1" dirty="0" smtClean="0"/>
              <a:t>egységesítése</a:t>
            </a:r>
            <a:r>
              <a:rPr lang="hu-HU" sz="20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1" dirty="0" smtClean="0"/>
              <a:t>jogalkalmazás </a:t>
            </a:r>
            <a:r>
              <a:rPr lang="hu-HU" sz="2000" b="1" dirty="0"/>
              <a:t>minőségének javulása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1" dirty="0" smtClean="0"/>
              <a:t>adatszolgáltatási és beszámolási kötelezettségek </a:t>
            </a:r>
            <a:r>
              <a:rPr lang="hu-HU" sz="2000" dirty="0" smtClean="0"/>
              <a:t> racionalizálása, önkormányzatok tehermentesítése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1" dirty="0" smtClean="0"/>
              <a:t>adattárház </a:t>
            </a:r>
            <a:r>
              <a:rPr lang="hu-HU" sz="2000" dirty="0" smtClean="0"/>
              <a:t>alapú információszolgáltatás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smtClean="0"/>
              <a:t>vezetői riportok (közepes és kis önkormányzatok)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b="1" dirty="0"/>
              <a:t>analitikai és döntéstámogató funkciók </a:t>
            </a:r>
            <a:r>
              <a:rPr lang="hu-HU" sz="2000" dirty="0" smtClean="0"/>
              <a:t>(nagy önkormányzatok)</a:t>
            </a:r>
            <a:endParaRPr lang="hu-HU" sz="20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/>
              <a:t>a tény alapú </a:t>
            </a:r>
            <a:r>
              <a:rPr lang="hu-HU" sz="2000" dirty="0" smtClean="0"/>
              <a:t>döntéshozatal az </a:t>
            </a:r>
            <a:r>
              <a:rPr lang="hu-HU" sz="2000" dirty="0"/>
              <a:t>önkormányzati szervezeti kultúra szerves részévé válik </a:t>
            </a:r>
            <a:endParaRPr lang="hu-HU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lehetőség nyílik a </a:t>
            </a:r>
            <a:r>
              <a:rPr lang="hu-HU" sz="2000" dirty="0"/>
              <a:t>különböző rendszerekben külön-külön nyilvántartott adatok </a:t>
            </a:r>
            <a:r>
              <a:rPr lang="hu-HU" sz="2000" dirty="0" smtClean="0"/>
              <a:t>összefuttatására (keresztellenőrzés)</a:t>
            </a:r>
            <a:endParaRPr lang="hu-HU" sz="2000" dirty="0"/>
          </a:p>
        </p:txBody>
      </p:sp>
      <p:sp>
        <p:nvSpPr>
          <p:cNvPr id="4" name="Lefelé nyíl 3"/>
          <p:cNvSpPr/>
          <p:nvPr/>
        </p:nvSpPr>
        <p:spPr>
          <a:xfrm>
            <a:off x="3707904" y="4221088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1163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256584" cy="1138138"/>
          </a:xfrm>
        </p:spPr>
        <p:txBody>
          <a:bodyPr vert="horz" anchor="b">
            <a:noAutofit/>
          </a:bodyPr>
          <a:lstStyle/>
          <a:p>
            <a:r>
              <a:rPr lang="hu-HU" sz="2800" dirty="0"/>
              <a:t>Kormányzat szempontjából</a:t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064896" cy="5040560"/>
          </a:xfrm>
        </p:spPr>
        <p:txBody>
          <a:bodyPr vert="horz">
            <a:noAutofit/>
          </a:bodyPr>
          <a:lstStyle/>
          <a:p>
            <a:pPr marL="342900" lvl="1" indent="-3429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dirty="0"/>
              <a:t>jelenlegi – adatszolgáltatásokra épülő - adatoknál </a:t>
            </a:r>
            <a:r>
              <a:rPr lang="hu-HU" sz="2000" b="1" dirty="0"/>
              <a:t>aktuálisabb, részletesebb és pontosabb </a:t>
            </a:r>
            <a:r>
              <a:rPr lang="hu-HU" sz="2000" b="1" dirty="0" smtClean="0"/>
              <a:t>információk</a:t>
            </a:r>
            <a:endParaRPr lang="hu-HU" sz="2000" dirty="0" smtClean="0"/>
          </a:p>
          <a:p>
            <a:pPr marL="342900" lvl="1" indent="-3429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/>
              <a:t>ezen információkra épülő </a:t>
            </a:r>
            <a:r>
              <a:rPr lang="hu-HU" sz="2000" b="1" dirty="0" smtClean="0"/>
              <a:t>korszerű BI megoldások </a:t>
            </a:r>
            <a:r>
              <a:rPr lang="hu-HU" sz="2000" dirty="0" smtClean="0"/>
              <a:t>a</a:t>
            </a:r>
            <a:r>
              <a:rPr lang="hu-HU" sz="2000" b="1" dirty="0" smtClean="0"/>
              <a:t> </a:t>
            </a:r>
            <a:r>
              <a:rPr lang="hu-HU" sz="2000" dirty="0" smtClean="0"/>
              <a:t>stratégiai</a:t>
            </a:r>
            <a:r>
              <a:rPr lang="hu-HU" sz="2000" dirty="0"/>
              <a:t>, taktikai és operatív </a:t>
            </a:r>
            <a:r>
              <a:rPr lang="hu-HU" sz="2000" b="1" dirty="0" smtClean="0"/>
              <a:t>döntések támogatásához</a:t>
            </a:r>
            <a:endParaRPr lang="hu-HU" sz="2000" b="1" dirty="0"/>
          </a:p>
          <a:p>
            <a:pPr marL="651510" lvl="2" indent="-285750" algn="just"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hu-HU" sz="1600" dirty="0" smtClean="0"/>
              <a:t>az önkormányzati </a:t>
            </a:r>
            <a:r>
              <a:rPr lang="hu-HU" sz="1600" dirty="0"/>
              <a:t>feladatellátás és gazdálkodás naprakész nyomon </a:t>
            </a:r>
            <a:r>
              <a:rPr lang="hu-HU" sz="1600" dirty="0" smtClean="0"/>
              <a:t>követése</a:t>
            </a:r>
          </a:p>
          <a:p>
            <a:pPr marL="651510" lvl="2" indent="-285750" algn="just"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hu-HU" sz="1600" dirty="0" smtClean="0"/>
              <a:t>az </a:t>
            </a:r>
            <a:r>
              <a:rPr lang="hu-HU" sz="1600" dirty="0"/>
              <a:t>esetleges pénzügyi, likviditási kockázatok időben történő </a:t>
            </a:r>
            <a:r>
              <a:rPr lang="hu-HU" sz="1600" dirty="0" smtClean="0"/>
              <a:t>felismerése</a:t>
            </a:r>
          </a:p>
          <a:p>
            <a:pPr marL="651510" lvl="2" indent="-285750" algn="just"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hu-HU" sz="1600" dirty="0" smtClean="0"/>
              <a:t>az </a:t>
            </a:r>
            <a:r>
              <a:rPr lang="hu-HU" sz="1600" dirty="0"/>
              <a:t>önkormányzati adóztatási tevékenység hatékonyságának </a:t>
            </a:r>
            <a:r>
              <a:rPr lang="hu-HU" sz="1600" dirty="0" smtClean="0"/>
              <a:t>monitorozása</a:t>
            </a:r>
          </a:p>
          <a:p>
            <a:pPr marL="651510" lvl="2" indent="-285750"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hu-HU" sz="1600" dirty="0" smtClean="0"/>
              <a:t>a </a:t>
            </a:r>
            <a:r>
              <a:rPr lang="hu-HU" sz="1600" dirty="0"/>
              <a:t>helyi adók alapjával, illetve az adókötelezettség levezetésével, valamint teljesítésével kapcsolatos információk elemzése</a:t>
            </a:r>
          </a:p>
          <a:p>
            <a:pPr marL="651510" lvl="2" indent="-285750"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hu-HU" sz="1600" dirty="0" smtClean="0"/>
              <a:t>az </a:t>
            </a:r>
            <a:r>
              <a:rPr lang="hu-HU" sz="1600" dirty="0"/>
              <a:t>adóintézkedések gazdasági, társadalmi, illetve újraelosztási hatásainak becslése</a:t>
            </a:r>
          </a:p>
          <a:p>
            <a:pPr marL="651510" lvl="2" indent="-285750"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hu-HU" sz="1600" dirty="0" smtClean="0"/>
              <a:t>adótervezési </a:t>
            </a:r>
            <a:r>
              <a:rPr lang="hu-HU" sz="1600" dirty="0"/>
              <a:t>munka </a:t>
            </a:r>
            <a:r>
              <a:rPr lang="hu-HU" sz="1600" dirty="0" smtClean="0"/>
              <a:t>támogatása (mikroszimuláció, modellek)</a:t>
            </a:r>
          </a:p>
          <a:p>
            <a:pPr marL="651510" lvl="2" indent="-285750"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hu-HU" sz="1600" dirty="0"/>
              <a:t>az önkormányzati alrendszer finanszírozási mechanizmusainak </a:t>
            </a:r>
            <a:r>
              <a:rPr lang="hu-HU" sz="1600" dirty="0" smtClean="0"/>
              <a:t>fejlesztése</a:t>
            </a:r>
          </a:p>
          <a:p>
            <a:pPr marL="342900" lvl="1" indent="-3429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/>
              <a:t>társszervek  </a:t>
            </a:r>
            <a:r>
              <a:rPr lang="hu-HU" sz="2000" dirty="0"/>
              <a:t>munkájának támogatása </a:t>
            </a:r>
            <a:r>
              <a:rPr lang="hu-HU" sz="1600" dirty="0" smtClean="0"/>
              <a:t>(ÁSZ, </a:t>
            </a:r>
            <a:r>
              <a:rPr lang="hu-HU" sz="1600" dirty="0"/>
              <a:t>NAV, NÉBIH, </a:t>
            </a:r>
            <a:r>
              <a:rPr lang="hu-HU" sz="1600" dirty="0" smtClean="0"/>
              <a:t>ÁNTSZ).</a:t>
            </a:r>
            <a:endParaRPr lang="hu-HU" sz="2000" dirty="0"/>
          </a:p>
          <a:p>
            <a:pPr marL="274320" lvl="1">
              <a:spcBef>
                <a:spcPts val="600"/>
              </a:spcBef>
              <a:buSzPct val="70000"/>
            </a:pPr>
            <a:endParaRPr lang="hu-HU" sz="1900" dirty="0"/>
          </a:p>
          <a:p>
            <a:pPr marL="548640" lvl="2">
              <a:spcBef>
                <a:spcPts val="600"/>
              </a:spcBef>
              <a:buSzPct val="70000"/>
            </a:pPr>
            <a:endParaRPr lang="hu-HU" sz="17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78064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906888" cy="778098"/>
          </a:xfrm>
        </p:spPr>
        <p:txBody>
          <a:bodyPr vert="horz" anchor="b">
            <a:noAutofit/>
          </a:bodyPr>
          <a:lstStyle/>
          <a:p>
            <a:r>
              <a:rPr lang="hu-HU" sz="2800" dirty="0"/>
              <a:t>Általános szempontból</a:t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7920880" cy="4585720"/>
          </a:xfrm>
        </p:spPr>
        <p:txBody>
          <a:bodyPr vert="horz">
            <a:noAutofit/>
          </a:bodyPr>
          <a:lstStyle/>
          <a:p>
            <a:pPr marL="3429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hu-HU" sz="2000" b="1" dirty="0" smtClean="0"/>
              <a:t>hatékony forrásfelhasználás </a:t>
            </a:r>
            <a:r>
              <a:rPr lang="hu-HU" sz="2000" dirty="0"/>
              <a:t>államháztartási szinten az IT fejlesztéseknél, fenntartható működtetés</a:t>
            </a:r>
          </a:p>
          <a:p>
            <a:pPr marL="3429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hu-HU" sz="2000" b="1" dirty="0"/>
              <a:t>egységes </a:t>
            </a:r>
            <a:r>
              <a:rPr lang="hu-HU" sz="2000" dirty="0"/>
              <a:t>elektronikus ügyintézési </a:t>
            </a:r>
            <a:r>
              <a:rPr lang="hu-HU" sz="2000" b="1" dirty="0"/>
              <a:t>szolgáltatások</a:t>
            </a:r>
            <a:r>
              <a:rPr lang="hu-HU" sz="2000" dirty="0"/>
              <a:t> </a:t>
            </a:r>
            <a:r>
              <a:rPr lang="hu-HU" sz="2000" dirty="0" smtClean="0"/>
              <a:t>nyújtása</a:t>
            </a:r>
          </a:p>
          <a:p>
            <a:pPr marL="3429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hu-HU" sz="2000" b="1" dirty="0" smtClean="0"/>
              <a:t>e-közigazgatási </a:t>
            </a:r>
            <a:r>
              <a:rPr lang="hu-HU" sz="2000" b="1" dirty="0"/>
              <a:t>fejlettségi szint </a:t>
            </a:r>
            <a:r>
              <a:rPr lang="hu-HU" sz="2000" dirty="0"/>
              <a:t>országos szintű </a:t>
            </a:r>
            <a:r>
              <a:rPr lang="hu-HU" sz="2000" dirty="0" smtClean="0"/>
              <a:t>növelése </a:t>
            </a:r>
            <a:endParaRPr lang="hu-HU" sz="2000" dirty="0"/>
          </a:p>
          <a:p>
            <a:pPr marL="3429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b="1" dirty="0"/>
              <a:t>közigazgatás teljesítményének növelése</a:t>
            </a:r>
            <a:r>
              <a:rPr lang="hu-HU" sz="2000" dirty="0"/>
              <a:t>, gyorsabb </a:t>
            </a:r>
            <a:r>
              <a:rPr lang="hu-HU" sz="2000" dirty="0" smtClean="0"/>
              <a:t>ügyintézés, jobb ügyfélkiszolgálás.</a:t>
            </a:r>
          </a:p>
          <a:p>
            <a:pPr marL="365760" lvl="2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endParaRPr lang="hu-HU" sz="1700" dirty="0" smtClean="0"/>
          </a:p>
          <a:p>
            <a:pPr marL="27432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Wingdings"/>
              <a:buChar char="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040775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7744" y="16288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Asp demo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381486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7467600" cy="3672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dirty="0" smtClean="0"/>
              <a:t>Az önkormányzati szövetségekkel együttműködve, a Kincstár elkészítette az ASP </a:t>
            </a:r>
            <a:r>
              <a:rPr lang="hu-HU" dirty="0"/>
              <a:t>DEMO </a:t>
            </a:r>
            <a:r>
              <a:rPr lang="hu-HU" dirty="0" smtClean="0"/>
              <a:t>verziót. 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Az ASP DEMO verzióval a Kincstár lehetőséget biztosít arra</a:t>
            </a:r>
            <a:r>
              <a:rPr lang="hu-HU" dirty="0"/>
              <a:t>, hogy az ASP rendszert az </a:t>
            </a:r>
            <a:r>
              <a:rPr lang="hu-HU" u="sng" dirty="0"/>
              <a:t>érdeklődő </a:t>
            </a:r>
            <a:r>
              <a:rPr lang="hu-HU" u="sng" dirty="0" smtClean="0"/>
              <a:t>önkormányzatok </a:t>
            </a:r>
            <a:r>
              <a:rPr lang="hu-HU" dirty="0" smtClean="0"/>
              <a:t>bizonyos feltételek mellett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 smtClean="0"/>
              <a:t>megtekinthessék</a:t>
            </a:r>
            <a:r>
              <a:rPr lang="hu-HU" dirty="0"/>
              <a:t>, </a:t>
            </a:r>
            <a:endParaRPr lang="hu-HU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 smtClean="0"/>
              <a:t>tesztelhessék</a:t>
            </a:r>
            <a:r>
              <a:rPr lang="hu-HU" dirty="0"/>
              <a:t>. 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5338936" cy="1143000"/>
          </a:xfrm>
        </p:spPr>
        <p:txBody>
          <a:bodyPr anchor="ctr">
            <a:normAutofit/>
          </a:bodyPr>
          <a:lstStyle/>
          <a:p>
            <a:pPr algn="ctr"/>
            <a:r>
              <a:rPr lang="hu-HU" sz="2800" dirty="0"/>
              <a:t>ASP DEMO</a:t>
            </a:r>
          </a:p>
        </p:txBody>
      </p:sp>
    </p:spTree>
    <p:extLst>
      <p:ext uri="{BB962C8B-B14F-4D97-AF65-F5344CB8AC3E}">
        <p14:creationId xmlns:p14="http://schemas.microsoft.com/office/powerpoint/2010/main" val="1037233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136904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A DEMO </a:t>
            </a:r>
            <a:r>
              <a:rPr lang="hu-HU" dirty="0" smtClean="0"/>
              <a:t>verzió </a:t>
            </a:r>
            <a:r>
              <a:rPr lang="hu-HU" dirty="0"/>
              <a:t>megtekintésének feltétele egy titoktartási valamint egy felhasználói nyilatkozat </a:t>
            </a:r>
            <a:r>
              <a:rPr lang="hu-HU" dirty="0" smtClean="0"/>
              <a:t>aláírása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DEMO verzióhoz való </a:t>
            </a:r>
            <a:r>
              <a:rPr lang="hu-HU" u="sng" dirty="0" smtClean="0"/>
              <a:t>15 napos </a:t>
            </a:r>
            <a:r>
              <a:rPr lang="hu-HU" dirty="0" smtClean="0"/>
              <a:t>teljes körű </a:t>
            </a:r>
            <a:r>
              <a:rPr lang="hu-HU" dirty="0"/>
              <a:t>hozzáférést a </a:t>
            </a:r>
            <a:r>
              <a:rPr lang="hu-HU" dirty="0" smtClean="0"/>
              <a:t>Kincstár biztosítja </a:t>
            </a:r>
            <a:r>
              <a:rPr lang="hu-HU" dirty="0"/>
              <a:t>a felhasználói és titoktartási </a:t>
            </a:r>
            <a:r>
              <a:rPr lang="hu-HU" dirty="0" smtClean="0"/>
              <a:t>nyilatkozat beérkezését </a:t>
            </a:r>
            <a:r>
              <a:rPr lang="hu-HU" dirty="0"/>
              <a:t>követően a nyilatkozattevő részére.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DEMO verzióval kapcsolatos kérdéseket </a:t>
            </a:r>
            <a:r>
              <a:rPr lang="hu-HU" dirty="0" smtClean="0"/>
              <a:t>feltehetik az </a:t>
            </a:r>
            <a:r>
              <a:rPr lang="hu-HU" u="sng" dirty="0" smtClean="0">
                <a:hlinkClick r:id="rId2"/>
              </a:rPr>
              <a:t>alkalmazaskozpont@allamkincstar.gov.hu</a:t>
            </a:r>
            <a:r>
              <a:rPr lang="hu-HU" dirty="0" smtClean="0"/>
              <a:t> e-mail címen</a:t>
            </a:r>
            <a:endParaRPr lang="hu-HU" dirty="0"/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5338936" cy="1143000"/>
          </a:xfrm>
        </p:spPr>
        <p:txBody>
          <a:bodyPr anchor="ctr">
            <a:normAutofit/>
          </a:bodyPr>
          <a:lstStyle/>
          <a:p>
            <a:pPr algn="ctr"/>
            <a:r>
              <a:rPr lang="hu-HU" sz="2800" dirty="0"/>
              <a:t>ASP DEMO</a:t>
            </a:r>
          </a:p>
        </p:txBody>
      </p:sp>
    </p:spTree>
    <p:extLst>
      <p:ext uri="{BB962C8B-B14F-4D97-AF65-F5344CB8AC3E}">
        <p14:creationId xmlns:p14="http://schemas.microsoft.com/office/powerpoint/2010/main" val="3788678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>
          <a:xfrm>
            <a:off x="2339752" y="1772816"/>
            <a:ext cx="6172200" cy="1894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2306836" y="2060848"/>
            <a:ext cx="6172200" cy="1894362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2051720" y="5301208"/>
            <a:ext cx="6172200" cy="1371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u-HU" dirty="0"/>
              <a:t>ASP Központ</a:t>
            </a:r>
          </a:p>
          <a:p>
            <a:pPr algn="ctr"/>
            <a:r>
              <a:rPr lang="hu-HU" dirty="0"/>
              <a:t>Magyar Államkincstár</a:t>
            </a:r>
          </a:p>
          <a:p>
            <a:pPr algn="ctr"/>
            <a:r>
              <a:rPr lang="hu-HU" dirty="0"/>
              <a:t>1054 Budapest, Hold u. 4.</a:t>
            </a:r>
          </a:p>
          <a:p>
            <a:pPr algn="ctr"/>
            <a:r>
              <a:rPr lang="hu-HU" dirty="0"/>
              <a:t>Telefon:   +36-1-327-5840</a:t>
            </a:r>
          </a:p>
          <a:p>
            <a:pPr algn="ctr"/>
            <a:r>
              <a:rPr lang="hu-HU" dirty="0"/>
              <a:t>E-mail:    </a:t>
            </a:r>
            <a:r>
              <a:rPr lang="hu-HU" u="sng" dirty="0">
                <a:hlinkClick r:id="rId2"/>
              </a:rPr>
              <a:t>asp@allamkincstar.gov.hu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503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400600" cy="1143000"/>
          </a:xfrm>
        </p:spPr>
        <p:txBody>
          <a:bodyPr/>
          <a:lstStyle/>
          <a:p>
            <a:pPr algn="ctr"/>
            <a:r>
              <a:rPr lang="hu-HU" altLang="hu-HU" b="1" dirty="0">
                <a:ea typeface="Verdana" pitchFamily="34" charset="0"/>
                <a:cs typeface="Verdana" pitchFamily="34" charset="0"/>
              </a:rPr>
              <a:t>A modell </a:t>
            </a:r>
            <a:r>
              <a:rPr lang="hu-HU" altLang="hu-HU" b="1" dirty="0" smtClean="0">
                <a:ea typeface="Verdana" pitchFamily="34" charset="0"/>
                <a:cs typeface="Verdana" pitchFamily="34" charset="0"/>
              </a:rPr>
              <a:t>lényege</a:t>
            </a:r>
            <a:r>
              <a:rPr lang="hu-HU" altLang="hu-H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hu-HU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064896" cy="4873752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hu-HU" altLang="hu-HU" dirty="0" smtClean="0">
                <a:ea typeface="Verdana" pitchFamily="34" charset="0"/>
                <a:cs typeface="Verdana" pitchFamily="34" charset="0"/>
              </a:rPr>
              <a:t>A 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felhasználók az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interneten keresztül 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érik el a távoli szervertermekben futó </a:t>
            </a:r>
            <a:r>
              <a:rPr lang="hu-HU" altLang="hu-HU" dirty="0" smtClean="0">
                <a:ea typeface="Verdana" pitchFamily="34" charset="0"/>
                <a:cs typeface="Verdana" pitchFamily="34" charset="0"/>
              </a:rPr>
              <a:t>alkalmazásokat</a:t>
            </a:r>
          </a:p>
          <a:p>
            <a:pPr marL="0" indent="0" algn="just">
              <a:buNone/>
            </a:pPr>
            <a:endParaRPr lang="hu-HU" altLang="hu-HU" sz="800" dirty="0">
              <a:ea typeface="Verdana" pitchFamily="34" charset="0"/>
              <a:cs typeface="Verdan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hu-HU" altLang="hu-HU" dirty="0">
                <a:ea typeface="Verdana" pitchFamily="34" charset="0"/>
                <a:cs typeface="Verdana" pitchFamily="34" charset="0"/>
              </a:rPr>
              <a:t>A felhasználók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egységes szolgáltatásként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 érik el az </a:t>
            </a:r>
            <a:r>
              <a:rPr lang="hu-HU" altLang="hu-HU" dirty="0" smtClean="0">
                <a:ea typeface="Verdana" pitchFamily="34" charset="0"/>
                <a:cs typeface="Verdana" pitchFamily="34" charset="0"/>
              </a:rPr>
              <a:t>szoftvereket</a:t>
            </a:r>
          </a:p>
          <a:p>
            <a:pPr marL="0" indent="0" algn="just">
              <a:buNone/>
            </a:pPr>
            <a:endParaRPr lang="hu-HU" altLang="hu-HU" sz="800" dirty="0">
              <a:ea typeface="Verdana" pitchFamily="34" charset="0"/>
              <a:cs typeface="Verdan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hu-HU" altLang="hu-HU" dirty="0">
                <a:ea typeface="Verdana" pitchFamily="34" charset="0"/>
                <a:cs typeface="Verdana" pitchFamily="34" charset="0"/>
              </a:rPr>
              <a:t>helyi karbantartást nem igényelnek, így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lokális költségek, havidíjak nem </a:t>
            </a:r>
            <a:r>
              <a:rPr lang="hu-HU" altLang="hu-HU" b="1" dirty="0" smtClean="0">
                <a:ea typeface="Verdana" pitchFamily="34" charset="0"/>
                <a:cs typeface="Verdana" pitchFamily="34" charset="0"/>
              </a:rPr>
              <a:t>jelentkeznek</a:t>
            </a:r>
          </a:p>
          <a:p>
            <a:pPr marL="0" indent="0" algn="just">
              <a:buNone/>
            </a:pPr>
            <a:endParaRPr lang="hu-HU" altLang="hu-HU" sz="800" dirty="0">
              <a:ea typeface="Verdana" pitchFamily="34" charset="0"/>
              <a:cs typeface="Verdan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hu-HU" altLang="hu-HU" dirty="0">
                <a:ea typeface="Verdana" pitchFamily="34" charset="0"/>
                <a:cs typeface="Verdana" pitchFamily="34" charset="0"/>
              </a:rPr>
              <a:t>az ASP ún. keretrendszerre építve egy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egységes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 </a:t>
            </a:r>
            <a:r>
              <a:rPr lang="hu-HU" altLang="hu-HU" b="1" dirty="0">
                <a:ea typeface="Verdana" pitchFamily="34" charset="0"/>
                <a:cs typeface="Verdana" pitchFamily="34" charset="0"/>
              </a:rPr>
              <a:t>informatikai környezet</a:t>
            </a:r>
            <a:r>
              <a:rPr lang="hu-HU" altLang="hu-HU" dirty="0">
                <a:ea typeface="Verdana" pitchFamily="34" charset="0"/>
                <a:cs typeface="Verdana" pitchFamily="34" charset="0"/>
              </a:rPr>
              <a:t>et használó, modulárisan felépülő szolgáltatás halmaz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864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7164288" y="5416996"/>
            <a:ext cx="155087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0428"/>
            <a:ext cx="8607660" cy="61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5508104" y="291771"/>
            <a:ext cx="26642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685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508104" y="33265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7380312" y="5445224"/>
            <a:ext cx="13681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24936" cy="657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699792" y="116632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44 ÖNKORMÁNYZAT</a:t>
            </a:r>
          </a:p>
        </p:txBody>
      </p:sp>
    </p:spTree>
    <p:extLst>
      <p:ext uri="{BB962C8B-B14F-4D97-AF65-F5344CB8AC3E}">
        <p14:creationId xmlns:p14="http://schemas.microsoft.com/office/powerpoint/2010/main" val="352030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9348"/>
            <a:ext cx="5266928" cy="1143000"/>
          </a:xfrm>
        </p:spPr>
        <p:txBody>
          <a:bodyPr/>
          <a:lstStyle/>
          <a:p>
            <a:pPr algn="ctr"/>
            <a:r>
              <a:rPr lang="hu-HU" dirty="0" smtClean="0"/>
              <a:t>33 ÖNKORMÁNYZAT</a:t>
            </a:r>
            <a:endParaRPr lang="hu-HU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94933102"/>
              </p:ext>
            </p:extLst>
          </p:nvPr>
        </p:nvGraphicFramePr>
        <p:xfrm>
          <a:off x="251520" y="1556789"/>
          <a:ext cx="8496945" cy="5112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67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Borsosberény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Gánt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Pázmánd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67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Apaj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Hont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Penc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67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Bánk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Ipolyvece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Püspökszilágy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67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Baracs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Jenő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Rákóczibánya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67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Bodmér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Kazár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Romhány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67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Csákvár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Kemecse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Szabadegyháza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67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Csővár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Kisapostag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Sződ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67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Dejtár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Kisnémedi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Tolmács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67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Diósjenő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Leányfalu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Vácduka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67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Drégelypalánk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Pánd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Vasmegyer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81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Füle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Patak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Vértesboglár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40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5194920" cy="1143000"/>
          </a:xfrm>
        </p:spPr>
        <p:txBody>
          <a:bodyPr/>
          <a:lstStyle/>
          <a:p>
            <a:pPr algn="ctr"/>
            <a:r>
              <a:rPr lang="hu-HU" dirty="0" smtClean="0"/>
              <a:t>7 ÖNKORMÁNYZAT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Somogy megye:</a:t>
            </a:r>
          </a:p>
          <a:p>
            <a:r>
              <a:rPr lang="hu-HU" dirty="0" smtClean="0"/>
              <a:t>Bárdudvarnok</a:t>
            </a:r>
          </a:p>
          <a:p>
            <a:r>
              <a:rPr lang="hu-HU" dirty="0" smtClean="0"/>
              <a:t>Kaposszerdahely</a:t>
            </a:r>
          </a:p>
          <a:p>
            <a:r>
              <a:rPr lang="hu-HU" dirty="0" smtClean="0"/>
              <a:t>Nagybajom</a:t>
            </a:r>
          </a:p>
          <a:p>
            <a:r>
              <a:rPr lang="hu-HU" dirty="0" smtClean="0"/>
              <a:t>Jákó</a:t>
            </a:r>
          </a:p>
          <a:p>
            <a:r>
              <a:rPr lang="hu-HU" dirty="0" smtClean="0"/>
              <a:t>Kiskorpád</a:t>
            </a:r>
          </a:p>
          <a:p>
            <a:r>
              <a:rPr lang="hu-HU" dirty="0" smtClean="0"/>
              <a:t>Pálmajor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Borsod-Abaúj Zemplén megye:</a:t>
            </a:r>
          </a:p>
          <a:p>
            <a:r>
              <a:rPr lang="hu-HU" dirty="0" smtClean="0"/>
              <a:t>Harsány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447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1840</Words>
  <Application>Microsoft Office PowerPoint</Application>
  <PresentationFormat>Diavetítés a képernyőre (4:3 oldalarány)</PresentationFormat>
  <Paragraphs>353</Paragraphs>
  <Slides>46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5" baseType="lpstr">
      <vt:lpstr>Arial</vt:lpstr>
      <vt:lpstr>Calibri</vt:lpstr>
      <vt:lpstr>Century Schoolbook</vt:lpstr>
      <vt:lpstr>Constantia</vt:lpstr>
      <vt:lpstr>Courier New</vt:lpstr>
      <vt:lpstr>Verdana</vt:lpstr>
      <vt:lpstr>Wingdings</vt:lpstr>
      <vt:lpstr>Wingdings 2</vt:lpstr>
      <vt:lpstr>Loggia</vt:lpstr>
      <vt:lpstr>PowerPoint-bemutató</vt:lpstr>
      <vt:lpstr>Önkormányzati ASP 1.0</vt:lpstr>
      <vt:lpstr>A projekt általános célja </vt:lpstr>
      <vt:lpstr>A fejlesztés hosszú távú célja</vt:lpstr>
      <vt:lpstr>A modell lényege </vt:lpstr>
      <vt:lpstr>PowerPoint-bemutató</vt:lpstr>
      <vt:lpstr>PowerPoint-bemutató</vt:lpstr>
      <vt:lpstr>33 ÖNKORMÁNYZAT</vt:lpstr>
      <vt:lpstr>7 ÖNKORMÁNYZAT</vt:lpstr>
      <vt:lpstr>ORSZÁGOS KITERJESZETÉS Bemutatása</vt:lpstr>
      <vt:lpstr>Önkormányzati ASP Központ kiterjesztése, ASP 2.0</vt:lpstr>
      <vt:lpstr>PowerPoint-bemutató</vt:lpstr>
      <vt:lpstr>Konzorciumi tagok feladatmegosztása</vt:lpstr>
      <vt:lpstr>KÖFOP 1.2.2 Önkormányzati ASP rendszer országos kiterjesztése, csatlakozások </vt:lpstr>
      <vt:lpstr>Projekt célok</vt:lpstr>
      <vt:lpstr>Önkormányzati ASP kiterjesztése</vt:lpstr>
      <vt:lpstr>Önkormányzati ASP kiterjesztése</vt:lpstr>
      <vt:lpstr>Önkormányzati ASP kiterjesztése</vt:lpstr>
      <vt:lpstr>Önkormányzati ASP kiterjesztése</vt:lpstr>
      <vt:lpstr>Önkormányzati ASP kiterjesztése</vt:lpstr>
      <vt:lpstr>PowerPoint-bemutató</vt:lpstr>
      <vt:lpstr>Projekt ütemezése</vt:lpstr>
      <vt:lpstr>Csatlakoztatási konstrukció az önkormányzati ASP rendszer országos kiterjesztéséhez</vt:lpstr>
      <vt:lpstr>Az ASP 2.0. fejlesztés célja </vt:lpstr>
      <vt:lpstr>PowerPoint-bemutató</vt:lpstr>
      <vt:lpstr>PowerPoint-bemutató</vt:lpstr>
      <vt:lpstr>PowerPoint-bemutató</vt:lpstr>
      <vt:lpstr>ASP BEVEZETÉSI TERV</vt:lpstr>
      <vt:lpstr>Csatlakoztatási menetrend</vt:lpstr>
      <vt:lpstr>PowerPoint-bemutató</vt:lpstr>
      <vt:lpstr>ASP Bevezetési terv</vt:lpstr>
      <vt:lpstr>OKTATÁS</vt:lpstr>
      <vt:lpstr>Oktatás</vt:lpstr>
      <vt:lpstr>Oktatás</vt:lpstr>
      <vt:lpstr>PowerPoint-bemutató</vt:lpstr>
      <vt:lpstr>ASP ADATTÁRHÁZ</vt:lpstr>
      <vt:lpstr>Önkormányzati ASP adattárház koncepció</vt:lpstr>
      <vt:lpstr>A TERVEZETT BEVEZETÉS EREDMÉNYEI </vt:lpstr>
      <vt:lpstr>Önkormányzatok szempontjából </vt:lpstr>
      <vt:lpstr>Önkormányzatok szempontjából </vt:lpstr>
      <vt:lpstr>Kormányzat szempontjából </vt:lpstr>
      <vt:lpstr>Általános szempontból </vt:lpstr>
      <vt:lpstr>Asp demo</vt:lpstr>
      <vt:lpstr>ASP DEMO</vt:lpstr>
      <vt:lpstr>ASP DEMO</vt:lpstr>
      <vt:lpstr>KÖSZÖNÖM A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Barnácz Dzsenifer</dc:creator>
  <cp:lastModifiedBy>Krucsó Balázs</cp:lastModifiedBy>
  <cp:revision>169</cp:revision>
  <cp:lastPrinted>2015-10-05T15:12:11Z</cp:lastPrinted>
  <dcterms:created xsi:type="dcterms:W3CDTF">2015-09-30T13:11:53Z</dcterms:created>
  <dcterms:modified xsi:type="dcterms:W3CDTF">2016-01-19T09:24:43Z</dcterms:modified>
</cp:coreProperties>
</file>